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embeddedFontLst>
    <p:embeddedFont>
      <p:font typeface="Roboto" panose="02000000000000000000" pitchFamily="2" charset="0"/>
      <p:regular r:id="rId8"/>
      <p:bold r:id="rId9"/>
      <p:italic r:id="rId10"/>
      <p:boldItalic r:id="rId11"/>
    </p:embeddedFont>
    <p:embeddedFont>
      <p:font typeface="Roboto Medium" panose="02000000000000000000" pitchFamily="2" charset="0"/>
      <p:regular r:id="rId12"/>
      <p:bold r:id="rId13"/>
      <p:italic r:id="rId14"/>
      <p:boldItalic r:id="rId15"/>
    </p:embeddedFont>
    <p:embeddedFont>
      <p:font typeface="Verdana" panose="020B0604030504040204"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i2s6Jr5+TabkDFE2i396ZCOJO0V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9.fntdata"/><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8.fntdata"/><Relationship Id="rId23" Type="http://schemas.openxmlformats.org/officeDocument/2006/relationships/theme" Target="theme/theme1.xml"/><Relationship Id="rId10" Type="http://schemas.openxmlformats.org/officeDocument/2006/relationships/font" Target="fonts/font3.fntdata"/><Relationship Id="rId19" Type="http://schemas.openxmlformats.org/officeDocument/2006/relationships/font" Target="fonts/font12.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8" name="Google Shape;6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2f4f2840a03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2f4f2840a03_0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g2f4f2840a03_0_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f4f2840a03_0_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Google Shape;80;g2f4f2840a03_0_3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1" name="Google Shape;81;g2f4f2840a03_0_3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f4f2840a03_0_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g2f4f2840a03_0_4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8" name="Google Shape;88;g2f4f2840a03_0_4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f4f2840a03_0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g2f4f2840a03_0_5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5" name="Google Shape;95;g2f4f2840a03_0_5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5</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g2f4f2840a03_0_68"/>
          <p:cNvSpPr txBox="1">
            <a:spLocks noGrp="1"/>
          </p:cNvSpPr>
          <p:nvPr>
            <p:ph type="ctrTitle"/>
          </p:nvPr>
        </p:nvSpPr>
        <p:spPr>
          <a:xfrm>
            <a:off x="415611" y="992767"/>
            <a:ext cx="11360700" cy="27369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a:endParaRPr/>
          </a:p>
        </p:txBody>
      </p:sp>
      <p:sp>
        <p:nvSpPr>
          <p:cNvPr id="15" name="Google Shape;15;g2f4f2840a03_0_68"/>
          <p:cNvSpPr txBox="1">
            <a:spLocks noGrp="1"/>
          </p:cNvSpPr>
          <p:nvPr>
            <p:ph type="subTitle" idx="1"/>
          </p:nvPr>
        </p:nvSpPr>
        <p:spPr>
          <a:xfrm>
            <a:off x="415600" y="3778833"/>
            <a:ext cx="11360700" cy="10569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16" name="Google Shape;16;g2f4f2840a03_0_6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g2f4f2840a03_0_94"/>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g2f4f2840a03_0_94"/>
          <p:cNvSpPr txBox="1">
            <a:spLocks noGrp="1"/>
          </p:cNvSpPr>
          <p:nvPr>
            <p:ph type="title"/>
          </p:nvPr>
        </p:nvSpPr>
        <p:spPr>
          <a:xfrm>
            <a:off x="354000" y="1644233"/>
            <a:ext cx="5393700" cy="19764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54" name="Google Shape;54;g2f4f2840a03_0_94"/>
          <p:cNvSpPr txBox="1">
            <a:spLocks noGrp="1"/>
          </p:cNvSpPr>
          <p:nvPr>
            <p:ph type="subTitle" idx="1"/>
          </p:nvPr>
        </p:nvSpPr>
        <p:spPr>
          <a:xfrm>
            <a:off x="354000" y="3737433"/>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5" name="Google Shape;55;g2f4f2840a03_0_94"/>
          <p:cNvSpPr txBox="1">
            <a:spLocks noGrp="1"/>
          </p:cNvSpPr>
          <p:nvPr>
            <p:ph type="body" idx="2"/>
          </p:nvPr>
        </p:nvSpPr>
        <p:spPr>
          <a:xfrm>
            <a:off x="6586000" y="965433"/>
            <a:ext cx="5115900" cy="4926900"/>
          </a:xfrm>
          <a:prstGeom prst="rect">
            <a:avLst/>
          </a:prstGeom>
          <a:noFill/>
          <a:ln>
            <a:noFill/>
          </a:ln>
        </p:spPr>
        <p:txBody>
          <a:bodyPr spcFirstLastPara="1" wrap="square" lIns="121900" tIns="121900" rIns="121900" bIns="121900" anchor="ctr"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56" name="Google Shape;56;g2f4f2840a03_0_9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7"/>
        <p:cNvGrpSpPr/>
        <p:nvPr/>
      </p:nvGrpSpPr>
      <p:grpSpPr>
        <a:xfrm>
          <a:off x="0" y="0"/>
          <a:ext cx="0" cy="0"/>
          <a:chOff x="0" y="0"/>
          <a:chExt cx="0" cy="0"/>
        </a:xfrm>
      </p:grpSpPr>
      <p:sp>
        <p:nvSpPr>
          <p:cNvPr id="58" name="Google Shape;58;g2f4f2840a03_0_100"/>
          <p:cNvSpPr txBox="1">
            <a:spLocks noGrp="1"/>
          </p:cNvSpPr>
          <p:nvPr>
            <p:ph type="body" idx="1"/>
          </p:nvPr>
        </p:nvSpPr>
        <p:spPr>
          <a:xfrm>
            <a:off x="415600" y="5640767"/>
            <a:ext cx="7998300" cy="8067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SzPts val="2400"/>
              <a:buNone/>
              <a:defRPr/>
            </a:lvl1pPr>
          </a:lstStyle>
          <a:p>
            <a:endParaRPr/>
          </a:p>
        </p:txBody>
      </p:sp>
      <p:sp>
        <p:nvSpPr>
          <p:cNvPr id="59" name="Google Shape;59;g2f4f2840a03_0_10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0"/>
        <p:cNvGrpSpPr/>
        <p:nvPr/>
      </p:nvGrpSpPr>
      <p:grpSpPr>
        <a:xfrm>
          <a:off x="0" y="0"/>
          <a:ext cx="0" cy="0"/>
          <a:chOff x="0" y="0"/>
          <a:chExt cx="0" cy="0"/>
        </a:xfrm>
      </p:grpSpPr>
      <p:sp>
        <p:nvSpPr>
          <p:cNvPr id="61" name="Google Shape;61;g2f4f2840a03_0_103"/>
          <p:cNvSpPr txBox="1">
            <a:spLocks noGrp="1"/>
          </p:cNvSpPr>
          <p:nvPr>
            <p:ph type="title" hasCustomPrompt="1"/>
          </p:nvPr>
        </p:nvSpPr>
        <p:spPr>
          <a:xfrm>
            <a:off x="415600" y="1474833"/>
            <a:ext cx="11360700" cy="26181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62" name="Google Shape;62;g2f4f2840a03_0_103"/>
          <p:cNvSpPr txBox="1">
            <a:spLocks noGrp="1"/>
          </p:cNvSpPr>
          <p:nvPr>
            <p:ph type="body" idx="1"/>
          </p:nvPr>
        </p:nvSpPr>
        <p:spPr>
          <a:xfrm>
            <a:off x="415600" y="4202967"/>
            <a:ext cx="11360700" cy="1734300"/>
          </a:xfrm>
          <a:prstGeom prst="rect">
            <a:avLst/>
          </a:prstGeom>
          <a:noFill/>
          <a:ln>
            <a:noFill/>
          </a:ln>
        </p:spPr>
        <p:txBody>
          <a:bodyPr spcFirstLastPara="1" wrap="square" lIns="121900" tIns="121900" rIns="121900" bIns="121900" anchor="t" anchorCtr="0">
            <a:norm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0"/>
              </a:spcBef>
              <a:spcAft>
                <a:spcPts val="0"/>
              </a:spcAft>
              <a:buSzPts val="1900"/>
              <a:buChar char="○"/>
              <a:defRPr/>
            </a:lvl2pPr>
            <a:lvl3pPr marL="1371600" lvl="2" indent="-349250" algn="ctr">
              <a:lnSpc>
                <a:spcPct val="115000"/>
              </a:lnSpc>
              <a:spcBef>
                <a:spcPts val="0"/>
              </a:spcBef>
              <a:spcAft>
                <a:spcPts val="0"/>
              </a:spcAft>
              <a:buSzPts val="1900"/>
              <a:buChar char="■"/>
              <a:defRPr/>
            </a:lvl3pPr>
            <a:lvl4pPr marL="1828800" lvl="3" indent="-349250" algn="ctr">
              <a:lnSpc>
                <a:spcPct val="115000"/>
              </a:lnSpc>
              <a:spcBef>
                <a:spcPts val="0"/>
              </a:spcBef>
              <a:spcAft>
                <a:spcPts val="0"/>
              </a:spcAft>
              <a:buSzPts val="1900"/>
              <a:buChar char="●"/>
              <a:defRPr/>
            </a:lvl4pPr>
            <a:lvl5pPr marL="2286000" lvl="4" indent="-349250" algn="ctr">
              <a:lnSpc>
                <a:spcPct val="115000"/>
              </a:lnSpc>
              <a:spcBef>
                <a:spcPts val="0"/>
              </a:spcBef>
              <a:spcAft>
                <a:spcPts val="0"/>
              </a:spcAft>
              <a:buSzPts val="1900"/>
              <a:buChar char="○"/>
              <a:defRPr/>
            </a:lvl5pPr>
            <a:lvl6pPr marL="2743200" lvl="5" indent="-349250" algn="ctr">
              <a:lnSpc>
                <a:spcPct val="115000"/>
              </a:lnSpc>
              <a:spcBef>
                <a:spcPts val="0"/>
              </a:spcBef>
              <a:spcAft>
                <a:spcPts val="0"/>
              </a:spcAft>
              <a:buSzPts val="1900"/>
              <a:buChar char="■"/>
              <a:defRPr/>
            </a:lvl6pPr>
            <a:lvl7pPr marL="3200400" lvl="6" indent="-349250" algn="ctr">
              <a:lnSpc>
                <a:spcPct val="115000"/>
              </a:lnSpc>
              <a:spcBef>
                <a:spcPts val="0"/>
              </a:spcBef>
              <a:spcAft>
                <a:spcPts val="0"/>
              </a:spcAft>
              <a:buSzPts val="1900"/>
              <a:buChar char="●"/>
              <a:defRPr/>
            </a:lvl7pPr>
            <a:lvl8pPr marL="3657600" lvl="7" indent="-349250" algn="ctr">
              <a:lnSpc>
                <a:spcPct val="115000"/>
              </a:lnSpc>
              <a:spcBef>
                <a:spcPts val="0"/>
              </a:spcBef>
              <a:spcAft>
                <a:spcPts val="0"/>
              </a:spcAft>
              <a:buSzPts val="1900"/>
              <a:buChar char="○"/>
              <a:defRPr/>
            </a:lvl8pPr>
            <a:lvl9pPr marL="4114800" lvl="8" indent="-349250" algn="ctr">
              <a:lnSpc>
                <a:spcPct val="115000"/>
              </a:lnSpc>
              <a:spcBef>
                <a:spcPts val="0"/>
              </a:spcBef>
              <a:spcAft>
                <a:spcPts val="0"/>
              </a:spcAft>
              <a:buSzPts val="1900"/>
              <a:buChar char="■"/>
              <a:defRPr/>
            </a:lvl9pPr>
          </a:lstStyle>
          <a:p>
            <a:endParaRPr/>
          </a:p>
        </p:txBody>
      </p:sp>
      <p:sp>
        <p:nvSpPr>
          <p:cNvPr id="63" name="Google Shape;63;g2f4f2840a03_0_103"/>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4"/>
        <p:cNvGrpSpPr/>
        <p:nvPr/>
      </p:nvGrpSpPr>
      <p:grpSpPr>
        <a:xfrm>
          <a:off x="0" y="0"/>
          <a:ext cx="0" cy="0"/>
          <a:chOff x="0" y="0"/>
          <a:chExt cx="0" cy="0"/>
        </a:xfrm>
      </p:grpSpPr>
      <p:sp>
        <p:nvSpPr>
          <p:cNvPr id="65" name="Google Shape;65;g2f4f2840a03_0_10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g2f4f2840a03_0_11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19" name="Google Shape;19;g2f4f2840a03_0_115"/>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1600"/>
              </a:spcBef>
              <a:spcAft>
                <a:spcPts val="0"/>
              </a:spcAft>
              <a:buClr>
                <a:schemeClr val="dk1"/>
              </a:buClr>
              <a:buSzPts val="1800"/>
              <a:buChar char="○"/>
              <a:defRPr/>
            </a:lvl2pPr>
            <a:lvl3pPr marL="1371600" lvl="2" indent="-342900" algn="l">
              <a:lnSpc>
                <a:spcPct val="90000"/>
              </a:lnSpc>
              <a:spcBef>
                <a:spcPts val="1600"/>
              </a:spcBef>
              <a:spcAft>
                <a:spcPts val="0"/>
              </a:spcAft>
              <a:buClr>
                <a:schemeClr val="dk1"/>
              </a:buClr>
              <a:buSzPts val="1800"/>
              <a:buChar char="■"/>
              <a:defRPr/>
            </a:lvl3pPr>
            <a:lvl4pPr marL="1828800" lvl="3" indent="-342900" algn="l">
              <a:lnSpc>
                <a:spcPct val="90000"/>
              </a:lnSpc>
              <a:spcBef>
                <a:spcPts val="1600"/>
              </a:spcBef>
              <a:spcAft>
                <a:spcPts val="0"/>
              </a:spcAft>
              <a:buClr>
                <a:schemeClr val="dk1"/>
              </a:buClr>
              <a:buSzPts val="1800"/>
              <a:buChar char="●"/>
              <a:defRPr/>
            </a:lvl4pPr>
            <a:lvl5pPr marL="2286000" lvl="4" indent="-342900" algn="l">
              <a:lnSpc>
                <a:spcPct val="90000"/>
              </a:lnSpc>
              <a:spcBef>
                <a:spcPts val="1600"/>
              </a:spcBef>
              <a:spcAft>
                <a:spcPts val="0"/>
              </a:spcAft>
              <a:buClr>
                <a:schemeClr val="dk1"/>
              </a:buClr>
              <a:buSzPts val="1800"/>
              <a:buChar char="○"/>
              <a:defRPr/>
            </a:lvl5pPr>
            <a:lvl6pPr marL="2743200" lvl="5" indent="-342900" algn="l">
              <a:lnSpc>
                <a:spcPct val="90000"/>
              </a:lnSpc>
              <a:spcBef>
                <a:spcPts val="1600"/>
              </a:spcBef>
              <a:spcAft>
                <a:spcPts val="0"/>
              </a:spcAft>
              <a:buClr>
                <a:schemeClr val="dk1"/>
              </a:buClr>
              <a:buSzPts val="1800"/>
              <a:buChar char="■"/>
              <a:defRPr/>
            </a:lvl6pPr>
            <a:lvl7pPr marL="3200400" lvl="6" indent="-342900" algn="l">
              <a:lnSpc>
                <a:spcPct val="90000"/>
              </a:lnSpc>
              <a:spcBef>
                <a:spcPts val="1600"/>
              </a:spcBef>
              <a:spcAft>
                <a:spcPts val="0"/>
              </a:spcAft>
              <a:buClr>
                <a:schemeClr val="dk1"/>
              </a:buClr>
              <a:buSzPts val="1800"/>
              <a:buChar char="●"/>
              <a:defRPr/>
            </a:lvl7pPr>
            <a:lvl8pPr marL="3657600" lvl="7" indent="-342900" algn="l">
              <a:lnSpc>
                <a:spcPct val="90000"/>
              </a:lnSpc>
              <a:spcBef>
                <a:spcPts val="1600"/>
              </a:spcBef>
              <a:spcAft>
                <a:spcPts val="0"/>
              </a:spcAft>
              <a:buClr>
                <a:schemeClr val="dk1"/>
              </a:buClr>
              <a:buSzPts val="1800"/>
              <a:buChar char="○"/>
              <a:defRPr/>
            </a:lvl8pPr>
            <a:lvl9pPr marL="4114800" lvl="8" indent="-342900" algn="l">
              <a:lnSpc>
                <a:spcPct val="90000"/>
              </a:lnSpc>
              <a:spcBef>
                <a:spcPts val="1600"/>
              </a:spcBef>
              <a:spcAft>
                <a:spcPts val="1600"/>
              </a:spcAft>
              <a:buClr>
                <a:schemeClr val="dk1"/>
              </a:buClr>
              <a:buSzPts val="1800"/>
              <a:buChar char="■"/>
              <a:defRPr/>
            </a:lvl9pPr>
          </a:lstStyle>
          <a:p>
            <a:endParaRPr/>
          </a:p>
        </p:txBody>
      </p:sp>
      <p:sp>
        <p:nvSpPr>
          <p:cNvPr id="20" name="Google Shape;20;g2f4f2840a03_0_115"/>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1" name="Google Shape;21;g2f4f2840a03_0_115"/>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Google Shape;22;g2f4f2840a03_0_11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1">
  <p:cSld name="SECTION_HEADER_1">
    <p:spTree>
      <p:nvGrpSpPr>
        <p:cNvPr id="1" name="Shape 23"/>
        <p:cNvGrpSpPr/>
        <p:nvPr/>
      </p:nvGrpSpPr>
      <p:grpSpPr>
        <a:xfrm>
          <a:off x="0" y="0"/>
          <a:ext cx="0" cy="0"/>
          <a:chOff x="0" y="0"/>
          <a:chExt cx="0" cy="0"/>
        </a:xfrm>
      </p:grpSpPr>
      <p:sp>
        <p:nvSpPr>
          <p:cNvPr id="24" name="Google Shape;24;g2f4f2840a03_0_109"/>
          <p:cNvSpPr txBox="1">
            <a:spLocks noGrp="1"/>
          </p:cNvSpPr>
          <p:nvPr>
            <p:ph type="title"/>
          </p:nvPr>
        </p:nvSpPr>
        <p:spPr>
          <a:xfrm>
            <a:off x="831850" y="1709738"/>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25" name="Google Shape;25;g2f4f2840a03_0_109"/>
          <p:cNvSpPr txBox="1">
            <a:spLocks noGrp="1"/>
          </p:cNvSpPr>
          <p:nvPr>
            <p:ph type="body" idx="1"/>
          </p:nvPr>
        </p:nvSpPr>
        <p:spPr>
          <a:xfrm>
            <a:off x="831850" y="4589463"/>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1600"/>
              </a:spcBef>
              <a:spcAft>
                <a:spcPts val="0"/>
              </a:spcAft>
              <a:buClr>
                <a:srgbClr val="888888"/>
              </a:buClr>
              <a:buSzPts val="2000"/>
              <a:buNone/>
              <a:defRPr sz="2000">
                <a:solidFill>
                  <a:srgbClr val="888888"/>
                </a:solidFill>
              </a:defRPr>
            </a:lvl2pPr>
            <a:lvl3pPr marL="1371600" lvl="2" indent="-228600" algn="l">
              <a:lnSpc>
                <a:spcPct val="90000"/>
              </a:lnSpc>
              <a:spcBef>
                <a:spcPts val="1600"/>
              </a:spcBef>
              <a:spcAft>
                <a:spcPts val="0"/>
              </a:spcAft>
              <a:buClr>
                <a:srgbClr val="888888"/>
              </a:buClr>
              <a:buSzPts val="1800"/>
              <a:buNone/>
              <a:defRPr sz="1800">
                <a:solidFill>
                  <a:srgbClr val="888888"/>
                </a:solidFill>
              </a:defRPr>
            </a:lvl3pPr>
            <a:lvl4pPr marL="1828800" lvl="3" indent="-228600" algn="l">
              <a:lnSpc>
                <a:spcPct val="90000"/>
              </a:lnSpc>
              <a:spcBef>
                <a:spcPts val="1600"/>
              </a:spcBef>
              <a:spcAft>
                <a:spcPts val="0"/>
              </a:spcAft>
              <a:buClr>
                <a:srgbClr val="888888"/>
              </a:buClr>
              <a:buSzPts val="1600"/>
              <a:buNone/>
              <a:defRPr sz="1600">
                <a:solidFill>
                  <a:srgbClr val="888888"/>
                </a:solidFill>
              </a:defRPr>
            </a:lvl4pPr>
            <a:lvl5pPr marL="2286000" lvl="4" indent="-228600" algn="l">
              <a:lnSpc>
                <a:spcPct val="90000"/>
              </a:lnSpc>
              <a:spcBef>
                <a:spcPts val="1600"/>
              </a:spcBef>
              <a:spcAft>
                <a:spcPts val="0"/>
              </a:spcAft>
              <a:buClr>
                <a:srgbClr val="888888"/>
              </a:buClr>
              <a:buSzPts val="1600"/>
              <a:buNone/>
              <a:defRPr sz="1600">
                <a:solidFill>
                  <a:srgbClr val="888888"/>
                </a:solidFill>
              </a:defRPr>
            </a:lvl5pPr>
            <a:lvl6pPr marL="2743200" lvl="5" indent="-228600" algn="l">
              <a:lnSpc>
                <a:spcPct val="90000"/>
              </a:lnSpc>
              <a:spcBef>
                <a:spcPts val="1600"/>
              </a:spcBef>
              <a:spcAft>
                <a:spcPts val="0"/>
              </a:spcAft>
              <a:buClr>
                <a:srgbClr val="888888"/>
              </a:buClr>
              <a:buSzPts val="1600"/>
              <a:buNone/>
              <a:defRPr sz="1600">
                <a:solidFill>
                  <a:srgbClr val="888888"/>
                </a:solidFill>
              </a:defRPr>
            </a:lvl6pPr>
            <a:lvl7pPr marL="3200400" lvl="6" indent="-228600" algn="l">
              <a:lnSpc>
                <a:spcPct val="90000"/>
              </a:lnSpc>
              <a:spcBef>
                <a:spcPts val="1600"/>
              </a:spcBef>
              <a:spcAft>
                <a:spcPts val="0"/>
              </a:spcAft>
              <a:buClr>
                <a:srgbClr val="888888"/>
              </a:buClr>
              <a:buSzPts val="1600"/>
              <a:buNone/>
              <a:defRPr sz="1600">
                <a:solidFill>
                  <a:srgbClr val="888888"/>
                </a:solidFill>
              </a:defRPr>
            </a:lvl7pPr>
            <a:lvl8pPr marL="3657600" lvl="7" indent="-228600" algn="l">
              <a:lnSpc>
                <a:spcPct val="90000"/>
              </a:lnSpc>
              <a:spcBef>
                <a:spcPts val="1600"/>
              </a:spcBef>
              <a:spcAft>
                <a:spcPts val="0"/>
              </a:spcAft>
              <a:buClr>
                <a:srgbClr val="888888"/>
              </a:buClr>
              <a:buSzPts val="1600"/>
              <a:buNone/>
              <a:defRPr sz="1600">
                <a:solidFill>
                  <a:srgbClr val="888888"/>
                </a:solidFill>
              </a:defRPr>
            </a:lvl8pPr>
            <a:lvl9pPr marL="4114800" lvl="8" indent="-228600" algn="l">
              <a:lnSpc>
                <a:spcPct val="90000"/>
              </a:lnSpc>
              <a:spcBef>
                <a:spcPts val="1600"/>
              </a:spcBef>
              <a:spcAft>
                <a:spcPts val="1600"/>
              </a:spcAft>
              <a:buClr>
                <a:srgbClr val="888888"/>
              </a:buClr>
              <a:buSzPts val="1600"/>
              <a:buNone/>
              <a:defRPr sz="1600">
                <a:solidFill>
                  <a:srgbClr val="888888"/>
                </a:solidFill>
              </a:defRPr>
            </a:lvl9pPr>
          </a:lstStyle>
          <a:p>
            <a:endParaRPr/>
          </a:p>
        </p:txBody>
      </p:sp>
      <p:sp>
        <p:nvSpPr>
          <p:cNvPr id="26" name="Google Shape;26;g2f4f2840a03_0_109"/>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7" name="Google Shape;27;g2f4f2840a03_0_109"/>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8" name="Google Shape;28;g2f4f2840a03_0_109"/>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g2f4f2840a03_0_72"/>
          <p:cNvSpPr txBox="1">
            <a:spLocks noGrp="1"/>
          </p:cNvSpPr>
          <p:nvPr>
            <p:ph type="title"/>
          </p:nvPr>
        </p:nvSpPr>
        <p:spPr>
          <a:xfrm>
            <a:off x="415600" y="2867800"/>
            <a:ext cx="11360700" cy="1122300"/>
          </a:xfrm>
          <a:prstGeom prst="rect">
            <a:avLst/>
          </a:prstGeom>
          <a:noFill/>
          <a:ln>
            <a:noFill/>
          </a:ln>
        </p:spPr>
        <p:txBody>
          <a:bodyPr spcFirstLastPara="1" wrap="square" lIns="121900" tIns="121900" rIns="121900" bIns="121900" anchor="ctr" anchorCtr="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a:endParaRPr/>
          </a:p>
        </p:txBody>
      </p:sp>
      <p:sp>
        <p:nvSpPr>
          <p:cNvPr id="31" name="Google Shape;31;g2f4f2840a03_0_7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2"/>
        <p:cNvGrpSpPr/>
        <p:nvPr/>
      </p:nvGrpSpPr>
      <p:grpSpPr>
        <a:xfrm>
          <a:off x="0" y="0"/>
          <a:ext cx="0" cy="0"/>
          <a:chOff x="0" y="0"/>
          <a:chExt cx="0" cy="0"/>
        </a:xfrm>
      </p:grpSpPr>
      <p:sp>
        <p:nvSpPr>
          <p:cNvPr id="33" name="Google Shape;33;g2f4f2840a03_0_75"/>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34" name="Google Shape;34;g2f4f2840a03_0_75"/>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35" name="Google Shape;35;g2f4f2840a03_0_7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6"/>
        <p:cNvGrpSpPr/>
        <p:nvPr/>
      </p:nvGrpSpPr>
      <p:grpSpPr>
        <a:xfrm>
          <a:off x="0" y="0"/>
          <a:ext cx="0" cy="0"/>
          <a:chOff x="0" y="0"/>
          <a:chExt cx="0" cy="0"/>
        </a:xfrm>
      </p:grpSpPr>
      <p:sp>
        <p:nvSpPr>
          <p:cNvPr id="37" name="Google Shape;37;g2f4f2840a03_0_79"/>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38" name="Google Shape;38;g2f4f2840a03_0_79"/>
          <p:cNvSpPr txBox="1">
            <a:spLocks noGrp="1"/>
          </p:cNvSpPr>
          <p:nvPr>
            <p:ph type="body" idx="1"/>
          </p:nvPr>
        </p:nvSpPr>
        <p:spPr>
          <a:xfrm>
            <a:off x="415600" y="1536633"/>
            <a:ext cx="5333100" cy="45552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39" name="Google Shape;39;g2f4f2840a03_0_79"/>
          <p:cNvSpPr txBox="1">
            <a:spLocks noGrp="1"/>
          </p:cNvSpPr>
          <p:nvPr>
            <p:ph type="body" idx="2"/>
          </p:nvPr>
        </p:nvSpPr>
        <p:spPr>
          <a:xfrm>
            <a:off x="6443200" y="1536633"/>
            <a:ext cx="5333100" cy="45552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40" name="Google Shape;40;g2f4f2840a03_0_7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g2f4f2840a03_0_84"/>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43" name="Google Shape;43;g2f4f2840a03_0_8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4"/>
        <p:cNvGrpSpPr/>
        <p:nvPr/>
      </p:nvGrpSpPr>
      <p:grpSpPr>
        <a:xfrm>
          <a:off x="0" y="0"/>
          <a:ext cx="0" cy="0"/>
          <a:chOff x="0" y="0"/>
          <a:chExt cx="0" cy="0"/>
        </a:xfrm>
      </p:grpSpPr>
      <p:sp>
        <p:nvSpPr>
          <p:cNvPr id="45" name="Google Shape;45;g2f4f2840a03_0_87"/>
          <p:cNvSpPr txBox="1">
            <a:spLocks noGrp="1"/>
          </p:cNvSpPr>
          <p:nvPr>
            <p:ph type="title"/>
          </p:nvPr>
        </p:nvSpPr>
        <p:spPr>
          <a:xfrm>
            <a:off x="415600" y="740800"/>
            <a:ext cx="3744000" cy="10077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46" name="Google Shape;46;g2f4f2840a03_0_87"/>
          <p:cNvSpPr txBox="1">
            <a:spLocks noGrp="1"/>
          </p:cNvSpPr>
          <p:nvPr>
            <p:ph type="body" idx="1"/>
          </p:nvPr>
        </p:nvSpPr>
        <p:spPr>
          <a:xfrm>
            <a:off x="415600" y="1852800"/>
            <a:ext cx="3744000" cy="42393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47" name="Google Shape;47;g2f4f2840a03_0_8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8"/>
        <p:cNvGrpSpPr/>
        <p:nvPr/>
      </p:nvGrpSpPr>
      <p:grpSpPr>
        <a:xfrm>
          <a:off x="0" y="0"/>
          <a:ext cx="0" cy="0"/>
          <a:chOff x="0" y="0"/>
          <a:chExt cx="0" cy="0"/>
        </a:xfrm>
      </p:grpSpPr>
      <p:sp>
        <p:nvSpPr>
          <p:cNvPr id="49" name="Google Shape;49;g2f4f2840a03_0_91"/>
          <p:cNvSpPr txBox="1">
            <a:spLocks noGrp="1"/>
          </p:cNvSpPr>
          <p:nvPr>
            <p:ph type="title"/>
          </p:nvPr>
        </p:nvSpPr>
        <p:spPr>
          <a:xfrm>
            <a:off x="653667" y="600200"/>
            <a:ext cx="8490300" cy="5454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50" name="Google Shape;50;g2f4f2840a03_0_9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dpi="0" rotWithShape="1">
          <a:blip r:embed="rId15">
            <a:lum/>
          </a:blip>
          <a:srcRect/>
          <a:stretch>
            <a:fillRect/>
          </a:stretch>
        </a:blipFill>
        <a:effectLst/>
      </p:bgPr>
    </p:bg>
    <p:spTree>
      <p:nvGrpSpPr>
        <p:cNvPr id="1" name="Shape 9"/>
        <p:cNvGrpSpPr/>
        <p:nvPr/>
      </p:nvGrpSpPr>
      <p:grpSpPr>
        <a:xfrm>
          <a:off x="0" y="0"/>
          <a:ext cx="0" cy="0"/>
          <a:chOff x="0" y="0"/>
          <a:chExt cx="0" cy="0"/>
        </a:xfrm>
      </p:grpSpPr>
      <p:sp>
        <p:nvSpPr>
          <p:cNvPr id="10" name="Google Shape;10;g2f4f2840a03_0_64"/>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marR="0" lvl="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9pPr>
          </a:lstStyle>
          <a:p>
            <a:endParaRPr/>
          </a:p>
        </p:txBody>
      </p:sp>
      <p:sp>
        <p:nvSpPr>
          <p:cNvPr id="11" name="Google Shape;11;g2f4f2840a03_0_64"/>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12" name="Google Shape;12;g2f4f2840a03_0_6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ppturologia.virtualrla.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
          <p:cNvSpPr txBox="1"/>
          <p:nvPr/>
        </p:nvSpPr>
        <p:spPr>
          <a:xfrm>
            <a:off x="1701800" y="3098800"/>
            <a:ext cx="10284300" cy="11697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1200"/>
              </a:spcAft>
              <a:buClr>
                <a:srgbClr val="000000"/>
              </a:buClr>
              <a:buSzPts val="1665"/>
              <a:buFont typeface="Arial"/>
              <a:buNone/>
            </a:pPr>
            <a:r>
              <a:rPr lang="en-US" sz="3600" b="1" i="0" u="none" strike="noStrike" cap="none" dirty="0" err="1">
                <a:solidFill>
                  <a:srgbClr val="00344E"/>
                </a:solidFill>
                <a:latin typeface="Verdana"/>
                <a:ea typeface="Verdana"/>
                <a:cs typeface="Verdana"/>
                <a:sym typeface="Verdana"/>
              </a:rPr>
              <a:t>Título</a:t>
            </a:r>
            <a:r>
              <a:rPr lang="en-US" sz="3600" b="1" i="0" u="none" strike="noStrike" cap="none" dirty="0">
                <a:solidFill>
                  <a:srgbClr val="00344E"/>
                </a:solidFill>
                <a:latin typeface="Verdana"/>
                <a:ea typeface="Verdana"/>
                <a:cs typeface="Verdana"/>
                <a:sym typeface="Verdana"/>
              </a:rPr>
              <a:t> </a:t>
            </a:r>
            <a:r>
              <a:rPr lang="en-US" sz="3600" b="1" i="0" u="none" strike="noStrike" cap="none" dirty="0" err="1">
                <a:solidFill>
                  <a:srgbClr val="00344E"/>
                </a:solidFill>
                <a:latin typeface="Verdana"/>
                <a:ea typeface="Verdana"/>
                <a:cs typeface="Verdana"/>
                <a:sym typeface="Verdana"/>
              </a:rPr>
              <a:t>ponencia</a:t>
            </a:r>
            <a:r>
              <a:rPr lang="en-US" sz="3600" b="1" i="0" u="none" strike="noStrike" cap="none" dirty="0">
                <a:solidFill>
                  <a:srgbClr val="00344E"/>
                </a:solidFill>
                <a:latin typeface="Verdana"/>
                <a:ea typeface="Verdana"/>
                <a:cs typeface="Verdana"/>
                <a:sym typeface="Verdana"/>
              </a:rPr>
              <a:t> </a:t>
            </a:r>
            <a:endParaRPr sz="3600" b="1" i="0" u="none" strike="noStrike" cap="none" dirty="0">
              <a:solidFill>
                <a:srgbClr val="00344E"/>
              </a:solidFill>
              <a:latin typeface="Verdana"/>
              <a:ea typeface="Verdana"/>
              <a:cs typeface="Verdana"/>
              <a:sym typeface="Verdana"/>
            </a:endParaRPr>
          </a:p>
        </p:txBody>
      </p:sp>
      <p:sp>
        <p:nvSpPr>
          <p:cNvPr id="71" name="Google Shape;71;p1"/>
          <p:cNvSpPr txBox="1"/>
          <p:nvPr/>
        </p:nvSpPr>
        <p:spPr>
          <a:xfrm>
            <a:off x="1807864" y="4268501"/>
            <a:ext cx="5040000" cy="831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100"/>
              <a:buFont typeface="Arial"/>
              <a:buNone/>
            </a:pPr>
            <a:r>
              <a:rPr lang="en-US" sz="2400" b="1" i="0" u="none" strike="noStrike" cap="none">
                <a:solidFill>
                  <a:schemeClr val="dk1"/>
                </a:solidFill>
                <a:latin typeface="Arial"/>
                <a:ea typeface="Arial"/>
                <a:cs typeface="Arial"/>
                <a:sym typeface="Arial"/>
              </a:rPr>
              <a:t>Nombre Apellido Apellido</a:t>
            </a:r>
            <a:br>
              <a:rPr lang="en-US" sz="2400" b="1" i="0" u="none" strike="noStrike" cap="none">
                <a:solidFill>
                  <a:schemeClr val="dk1"/>
                </a:solidFill>
                <a:latin typeface="Arial"/>
                <a:ea typeface="Arial"/>
                <a:cs typeface="Arial"/>
                <a:sym typeface="Arial"/>
              </a:rPr>
            </a:br>
            <a:r>
              <a:rPr lang="en-US" sz="2400" b="1" i="0" u="none" strike="noStrike" cap="none">
                <a:solidFill>
                  <a:schemeClr val="dk1"/>
                </a:solidFill>
                <a:latin typeface="Arial"/>
                <a:ea typeface="Arial"/>
                <a:cs typeface="Arial"/>
                <a:sym typeface="Arial"/>
              </a:rPr>
              <a:t>Cargo, Institución</a:t>
            </a:r>
            <a:endParaRPr sz="2000" b="1" i="0" u="none" strike="noStrike" cap="non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2f4f2840a03_0_5"/>
          <p:cNvSpPr txBox="1"/>
          <p:nvPr/>
        </p:nvSpPr>
        <p:spPr>
          <a:xfrm>
            <a:off x="1115375" y="2364950"/>
            <a:ext cx="9615000" cy="2340000"/>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1200"/>
              </a:spcAft>
              <a:buClr>
                <a:srgbClr val="000000"/>
              </a:buClr>
              <a:buSzPts val="1800"/>
              <a:buFont typeface="Arial"/>
              <a:buNone/>
            </a:pPr>
            <a:r>
              <a:rPr lang="en-US" sz="2000" b="0" i="0" u="none" strike="noStrike" cap="none" dirty="0">
                <a:solidFill>
                  <a:srgbClr val="595959"/>
                </a:solidFill>
                <a:latin typeface="Arial"/>
                <a:ea typeface="Arial"/>
                <a:cs typeface="Arial"/>
                <a:sym typeface="Arial"/>
              </a:rPr>
              <a:t>Cuerpo de </a:t>
            </a:r>
            <a:r>
              <a:rPr lang="en-US" sz="2000" b="0" i="0" u="none" strike="noStrike" cap="none" dirty="0" err="1">
                <a:solidFill>
                  <a:srgbClr val="595959"/>
                </a:solidFill>
                <a:latin typeface="Arial"/>
                <a:ea typeface="Arial"/>
                <a:cs typeface="Arial"/>
                <a:sym typeface="Arial"/>
              </a:rPr>
              <a:t>Texto</a:t>
            </a:r>
            <a:r>
              <a:rPr lang="en-US" sz="2000" b="0" i="0" u="none" strike="noStrike" cap="none" dirty="0">
                <a:solidFill>
                  <a:srgbClr val="595959"/>
                </a:solidFill>
                <a:latin typeface="Arial"/>
                <a:ea typeface="Arial"/>
                <a:cs typeface="Arial"/>
                <a:sym typeface="Arial"/>
              </a:rPr>
              <a:t>  Lorem ipsum dolor sit </a:t>
            </a:r>
            <a:r>
              <a:rPr lang="en-US" sz="2000" b="0" i="0" u="none" strike="noStrike" cap="none" dirty="0" err="1">
                <a:solidFill>
                  <a:srgbClr val="595959"/>
                </a:solidFill>
                <a:latin typeface="Arial"/>
                <a:ea typeface="Arial"/>
                <a:cs typeface="Arial"/>
                <a:sym typeface="Arial"/>
              </a:rPr>
              <a:t>amet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consectetuer</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adipiscing</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elit</a:t>
            </a:r>
            <a:r>
              <a:rPr lang="en-US" sz="2000" b="0" i="0" u="none" strike="noStrike" cap="none" dirty="0">
                <a:solidFill>
                  <a:srgbClr val="595959"/>
                </a:solidFill>
                <a:latin typeface="Arial"/>
                <a:ea typeface="Arial"/>
                <a:cs typeface="Arial"/>
                <a:sym typeface="Arial"/>
              </a:rPr>
              <a:t>, sed diam </a:t>
            </a:r>
            <a:r>
              <a:rPr lang="en-US" sz="2000" b="0" i="0" u="none" strike="noStrike" cap="none" dirty="0" err="1">
                <a:solidFill>
                  <a:srgbClr val="595959"/>
                </a:solidFill>
                <a:latin typeface="Arial"/>
                <a:ea typeface="Arial"/>
                <a:cs typeface="Arial"/>
                <a:sym typeface="Arial"/>
              </a:rPr>
              <a:t>nonummy</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nibh</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euismod</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tincidunt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ut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laoreet</a:t>
            </a:r>
            <a:r>
              <a:rPr lang="en-US" sz="2000" b="0" i="0" u="none" strike="noStrike" cap="none" dirty="0">
                <a:solidFill>
                  <a:srgbClr val="595959"/>
                </a:solidFill>
                <a:latin typeface="Arial"/>
                <a:ea typeface="Arial"/>
                <a:cs typeface="Arial"/>
                <a:sym typeface="Arial"/>
              </a:rPr>
              <a:t> dolore magna </a:t>
            </a:r>
            <a:r>
              <a:rPr lang="en-US" sz="2000" b="0" i="0" u="none" strike="noStrike" cap="none" dirty="0" err="1">
                <a:solidFill>
                  <a:srgbClr val="595959"/>
                </a:solidFill>
                <a:latin typeface="Arial"/>
                <a:ea typeface="Arial"/>
                <a:cs typeface="Arial"/>
                <a:sym typeface="Arial"/>
              </a:rPr>
              <a:t>aliquam</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erat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volutpat</a:t>
            </a:r>
            <a:r>
              <a:rPr lang="en-US" sz="2000" b="0" i="0" u="none" strike="noStrike" cap="none" dirty="0">
                <a:solidFill>
                  <a:srgbClr val="595959"/>
                </a:solidFill>
                <a:latin typeface="Arial"/>
                <a:ea typeface="Arial"/>
                <a:cs typeface="Arial"/>
                <a:sym typeface="Arial"/>
              </a:rPr>
              <a:t>. Ut </a:t>
            </a:r>
            <a:r>
              <a:rPr lang="en-US" sz="2000" b="0" i="0" u="none" strike="noStrike" cap="none" dirty="0" err="1">
                <a:solidFill>
                  <a:srgbClr val="595959"/>
                </a:solidFill>
                <a:latin typeface="Arial"/>
                <a:ea typeface="Arial"/>
                <a:cs typeface="Arial"/>
                <a:sym typeface="Arial"/>
              </a:rPr>
              <a:t>wisi</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enim</a:t>
            </a:r>
            <a:r>
              <a:rPr lang="en-US" sz="2000" b="0" i="0" u="none" strike="noStrike" cap="none" dirty="0">
                <a:solidFill>
                  <a:srgbClr val="595959"/>
                </a:solidFill>
                <a:latin typeface="Arial"/>
                <a:ea typeface="Arial"/>
                <a:cs typeface="Arial"/>
                <a:sym typeface="Arial"/>
              </a:rPr>
              <a:t> ad minim </a:t>
            </a:r>
            <a:r>
              <a:rPr lang="en-US" sz="2000" b="0" i="0" u="none" strike="noStrike" cap="none" dirty="0" err="1">
                <a:solidFill>
                  <a:srgbClr val="595959"/>
                </a:solidFill>
                <a:latin typeface="Arial"/>
                <a:ea typeface="Arial"/>
                <a:cs typeface="Arial"/>
                <a:sym typeface="Arial"/>
              </a:rPr>
              <a:t>veniam</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quis</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nostrud</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exerci</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tation</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ullamcorper</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suscipit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lobortis</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nisl</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ut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aliquip</a:t>
            </a:r>
            <a:r>
              <a:rPr lang="en-US" sz="2000" b="0" i="0" u="none" strike="noStrike" cap="none" dirty="0">
                <a:solidFill>
                  <a:srgbClr val="595959"/>
                </a:solidFill>
                <a:latin typeface="Arial"/>
                <a:ea typeface="Arial"/>
                <a:cs typeface="Arial"/>
                <a:sym typeface="Arial"/>
              </a:rPr>
              <a:t> ex </a:t>
            </a:r>
            <a:r>
              <a:rPr lang="en-US" sz="2000" b="0" i="0" u="none" strike="noStrike" cap="none" dirty="0" err="1">
                <a:solidFill>
                  <a:srgbClr val="595959"/>
                </a:solidFill>
                <a:latin typeface="Arial"/>
                <a:ea typeface="Arial"/>
                <a:cs typeface="Arial"/>
                <a:sym typeface="Arial"/>
              </a:rPr>
              <a:t>ea</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commodo</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consequat</a:t>
            </a:r>
            <a:r>
              <a:rPr lang="en-US" sz="2000" b="0" i="0" u="none" strike="noStrike" cap="none" dirty="0">
                <a:solidFill>
                  <a:srgbClr val="595959"/>
                </a:solidFill>
                <a:latin typeface="Arial"/>
                <a:ea typeface="Arial"/>
                <a:cs typeface="Arial"/>
                <a:sym typeface="Arial"/>
              </a:rPr>
              <a:t>. Duis autem vel </a:t>
            </a:r>
            <a:r>
              <a:rPr lang="en-US" sz="2000" b="0" i="0" u="none" strike="noStrike" cap="none" dirty="0" err="1">
                <a:solidFill>
                  <a:srgbClr val="595959"/>
                </a:solidFill>
                <a:latin typeface="Arial"/>
                <a:ea typeface="Arial"/>
                <a:cs typeface="Arial"/>
                <a:sym typeface="Arial"/>
              </a:rPr>
              <a:t>eum</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iriure</a:t>
            </a:r>
            <a:r>
              <a:rPr lang="en-US" sz="2000" b="0" i="0" u="none" strike="noStrike" cap="none" dirty="0">
                <a:solidFill>
                  <a:srgbClr val="595959"/>
                </a:solidFill>
                <a:latin typeface="Arial"/>
                <a:ea typeface="Arial"/>
                <a:cs typeface="Arial"/>
                <a:sym typeface="Arial"/>
              </a:rPr>
              <a:t> dolor in </a:t>
            </a:r>
            <a:r>
              <a:rPr lang="en-US" sz="2000" b="0" i="0" u="none" strike="noStrike" cap="none" dirty="0" err="1">
                <a:solidFill>
                  <a:srgbClr val="595959"/>
                </a:solidFill>
                <a:latin typeface="Arial"/>
                <a:ea typeface="Arial"/>
                <a:cs typeface="Arial"/>
                <a:sym typeface="Arial"/>
              </a:rPr>
              <a:t>hendrerit</a:t>
            </a:r>
            <a:r>
              <a:rPr lang="en-US" sz="2000" b="0" i="0" u="none" strike="noStrike" cap="none" dirty="0">
                <a:solidFill>
                  <a:srgbClr val="595959"/>
                </a:solidFill>
                <a:latin typeface="Arial"/>
                <a:ea typeface="Arial"/>
                <a:cs typeface="Arial"/>
                <a:sym typeface="Arial"/>
              </a:rPr>
              <a:t> in </a:t>
            </a:r>
            <a:r>
              <a:rPr lang="en-US" sz="2000" b="0" i="0" u="none" strike="noStrike" cap="none" dirty="0" err="1">
                <a:solidFill>
                  <a:srgbClr val="595959"/>
                </a:solidFill>
                <a:latin typeface="Arial"/>
                <a:ea typeface="Arial"/>
                <a:cs typeface="Arial"/>
                <a:sym typeface="Arial"/>
              </a:rPr>
              <a:t>vulputate</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velit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esse</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molestie</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consequat</a:t>
            </a:r>
            <a:r>
              <a:rPr lang="en-US" sz="2000" b="0" i="0" u="none" strike="noStrike" cap="none" dirty="0">
                <a:solidFill>
                  <a:srgbClr val="595959"/>
                </a:solidFill>
                <a:latin typeface="Arial"/>
                <a:ea typeface="Arial"/>
                <a:cs typeface="Arial"/>
                <a:sym typeface="Arial"/>
              </a:rPr>
              <a:t>, vel illum dolore </a:t>
            </a:r>
            <a:r>
              <a:rPr lang="en-US" sz="2000" b="0" i="0" u="none" strike="noStrike" cap="none" dirty="0" err="1">
                <a:solidFill>
                  <a:srgbClr val="595959"/>
                </a:solidFill>
                <a:latin typeface="Arial"/>
                <a:ea typeface="Arial"/>
                <a:cs typeface="Arial"/>
                <a:sym typeface="Arial"/>
              </a:rPr>
              <a:t>eu</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feugiat</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nulla</a:t>
            </a:r>
            <a:r>
              <a:rPr lang="en-US" sz="2000" b="0" i="0" u="none" strike="noStrike" cap="none" dirty="0">
                <a:solidFill>
                  <a:srgbClr val="595959"/>
                </a:solidFill>
                <a:latin typeface="Arial"/>
                <a:ea typeface="Arial"/>
                <a:cs typeface="Arial"/>
                <a:sym typeface="Arial"/>
              </a:rPr>
              <a:t> </a:t>
            </a:r>
            <a:r>
              <a:rPr lang="en-US" sz="2000" b="0" i="0" u="none" strike="noStrike" cap="none" dirty="0" err="1">
                <a:solidFill>
                  <a:srgbClr val="595959"/>
                </a:solidFill>
                <a:latin typeface="Arial"/>
                <a:ea typeface="Arial"/>
                <a:cs typeface="Arial"/>
                <a:sym typeface="Arial"/>
              </a:rPr>
              <a:t>facilisis</a:t>
            </a:r>
            <a:r>
              <a:rPr lang="en-US" sz="2000" b="0" i="0" u="none" strike="noStrike" cap="none" dirty="0">
                <a:solidFill>
                  <a:srgbClr val="595959"/>
                </a:solidFill>
                <a:latin typeface="Arial"/>
                <a:ea typeface="Arial"/>
                <a:cs typeface="Arial"/>
                <a:sym typeface="Arial"/>
              </a:rPr>
              <a:t> at </a:t>
            </a:r>
            <a:r>
              <a:rPr lang="en-US" sz="2000" b="0" i="0" u="none" strike="noStrike" cap="none" dirty="0" err="1">
                <a:solidFill>
                  <a:srgbClr val="595959"/>
                </a:solidFill>
                <a:latin typeface="Arial"/>
                <a:ea typeface="Arial"/>
                <a:cs typeface="Arial"/>
                <a:sym typeface="Arial"/>
              </a:rPr>
              <a:t>vero</a:t>
            </a:r>
            <a:r>
              <a:rPr lang="en-US" sz="2000" b="0" i="0" u="none" strike="noStrike" cap="none" dirty="0">
                <a:solidFill>
                  <a:srgbClr val="595959"/>
                </a:solidFill>
                <a:latin typeface="Arial"/>
                <a:ea typeface="Arial"/>
                <a:cs typeface="Arial"/>
                <a:sym typeface="Arial"/>
              </a:rPr>
              <a:t> eros et </a:t>
            </a:r>
            <a:r>
              <a:rPr lang="en-US" sz="2000" b="0" i="0" u="none" strike="noStrike" cap="none" dirty="0" err="1">
                <a:solidFill>
                  <a:srgbClr val="595959"/>
                </a:solidFill>
                <a:latin typeface="Arial"/>
                <a:ea typeface="Arial"/>
                <a:cs typeface="Arial"/>
                <a:sym typeface="Arial"/>
              </a:rPr>
              <a:t>accumsan</a:t>
            </a:r>
            <a:r>
              <a:rPr lang="en-US" sz="2000" b="0" i="0" u="none" strike="noStrike" cap="none" dirty="0">
                <a:solidFill>
                  <a:srgbClr val="595959"/>
                </a:solidFill>
                <a:latin typeface="Arial"/>
                <a:ea typeface="Arial"/>
                <a:cs typeface="Arial"/>
                <a:sym typeface="Arial"/>
              </a:rPr>
              <a:t> et.</a:t>
            </a:r>
            <a:endParaRPr sz="2000" b="0" i="0" u="none" strike="noStrike" cap="none" dirty="0">
              <a:solidFill>
                <a:srgbClr val="595959"/>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2f4f2840a03_0_35"/>
          <p:cNvSpPr txBox="1"/>
          <p:nvPr/>
        </p:nvSpPr>
        <p:spPr>
          <a:xfrm>
            <a:off x="1498862" y="3082565"/>
            <a:ext cx="9047613" cy="2244635"/>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1200"/>
              </a:spcAft>
              <a:buClr>
                <a:srgbClr val="000000"/>
              </a:buClr>
              <a:buSzPts val="1800"/>
              <a:buFont typeface="Arial"/>
              <a:buNone/>
            </a:pPr>
            <a:r>
              <a:rPr lang="en-US" sz="2000" b="0" i="0" u="none" strike="noStrike" cap="none">
                <a:solidFill>
                  <a:srgbClr val="595959"/>
                </a:solidFill>
                <a:latin typeface="Arial"/>
                <a:ea typeface="Arial"/>
                <a:cs typeface="Arial"/>
                <a:sym typeface="Arial"/>
              </a:rPr>
              <a:t>Cuerpo de Texto  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a:t>
            </a:r>
            <a:r>
              <a:rPr lang="en-US" sz="2000" b="0" i="0" u="none" strike="noStrike" cap="none">
                <a:solidFill>
                  <a:srgbClr val="595959"/>
                </a:solidFill>
                <a:latin typeface="Roboto Medium"/>
                <a:ea typeface="Roboto Medium"/>
                <a:cs typeface="Roboto Medium"/>
                <a:sym typeface="Roboto Medium"/>
              </a:rPr>
              <a:t>et.</a:t>
            </a:r>
            <a:endParaRPr sz="2000" b="0" i="0" u="none" strike="noStrike" cap="none">
              <a:solidFill>
                <a:srgbClr val="595959"/>
              </a:solidFill>
              <a:latin typeface="Roboto Medium"/>
              <a:ea typeface="Roboto Medium"/>
              <a:cs typeface="Roboto Medium"/>
              <a:sym typeface="Roboto Medium"/>
            </a:endParaRPr>
          </a:p>
        </p:txBody>
      </p:sp>
      <p:sp>
        <p:nvSpPr>
          <p:cNvPr id="84" name="Google Shape;84;g2f4f2840a03_0_35"/>
          <p:cNvSpPr txBox="1"/>
          <p:nvPr/>
        </p:nvSpPr>
        <p:spPr>
          <a:xfrm>
            <a:off x="1320575" y="1782025"/>
            <a:ext cx="9407700" cy="1026900"/>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1200"/>
              </a:spcAft>
              <a:buClr>
                <a:srgbClr val="000000"/>
              </a:buClr>
              <a:buSzPts val="1665"/>
              <a:buFont typeface="Arial"/>
              <a:buNone/>
            </a:pPr>
            <a:r>
              <a:rPr lang="en-US" sz="2467" b="1" i="0" u="none" strike="noStrike" cap="none">
                <a:solidFill>
                  <a:srgbClr val="00344E"/>
                </a:solidFill>
                <a:latin typeface="Arial"/>
                <a:ea typeface="Arial"/>
                <a:cs typeface="Arial"/>
                <a:sym typeface="Arial"/>
              </a:rPr>
              <a:t>LOREM IPSUM DOLOR SIT AMET, CONSECTETUER ADIPISCING</a:t>
            </a:r>
            <a:endParaRPr sz="2467" b="1" i="0" u="none" strike="noStrike" cap="none">
              <a:solidFill>
                <a:srgbClr val="00344E"/>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g2f4f2840a03_0_49"/>
          <p:cNvSpPr txBox="1"/>
          <p:nvPr/>
        </p:nvSpPr>
        <p:spPr>
          <a:xfrm>
            <a:off x="1236362" y="1796117"/>
            <a:ext cx="5483700" cy="10269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rgbClr val="000000"/>
              </a:buClr>
              <a:buSzPts val="1665"/>
              <a:buFont typeface="Arial"/>
              <a:buNone/>
            </a:pPr>
            <a:r>
              <a:rPr lang="en-US" sz="2367" b="1" i="0" u="none" strike="noStrike" cap="none">
                <a:solidFill>
                  <a:srgbClr val="434343"/>
                </a:solidFill>
                <a:latin typeface="Roboto"/>
                <a:ea typeface="Roboto"/>
                <a:cs typeface="Roboto"/>
                <a:sym typeface="Roboto"/>
              </a:rPr>
              <a:t>Texto resaltado</a:t>
            </a:r>
            <a:endParaRPr sz="2367" b="1" i="0" u="none" strike="noStrike" cap="none">
              <a:solidFill>
                <a:srgbClr val="434343"/>
              </a:solidFill>
              <a:latin typeface="Roboto"/>
              <a:ea typeface="Roboto"/>
              <a:cs typeface="Roboto"/>
              <a:sym typeface="Roboto"/>
            </a:endParaRPr>
          </a:p>
        </p:txBody>
      </p:sp>
      <p:sp>
        <p:nvSpPr>
          <p:cNvPr id="91" name="Google Shape;91;g2f4f2840a03_0_49"/>
          <p:cNvSpPr txBox="1"/>
          <p:nvPr/>
        </p:nvSpPr>
        <p:spPr>
          <a:xfrm>
            <a:off x="650449" y="2309567"/>
            <a:ext cx="6655526" cy="3026758"/>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rgbClr val="000000"/>
              </a:buClr>
              <a:buSzPts val="1800"/>
              <a:buFont typeface="Arial"/>
              <a:buNone/>
            </a:pPr>
            <a:r>
              <a:rPr lang="en-US" sz="2000" b="0" i="0" u="none" strike="noStrike" cap="none">
                <a:solidFill>
                  <a:srgbClr val="595959"/>
                </a:solidFill>
                <a:latin typeface="Arial"/>
                <a:ea typeface="Arial"/>
                <a:cs typeface="Arial"/>
                <a:sym typeface="Arial"/>
              </a:rPr>
              <a:t>Cuerpo de Texto  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a:t>
            </a:r>
            <a:endParaRPr sz="2000" b="0" i="0" u="none" strike="noStrike" cap="none">
              <a:solidFill>
                <a:srgbClr val="595959"/>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2f4f2840a03_0_58"/>
          <p:cNvSpPr txBox="1"/>
          <p:nvPr/>
        </p:nvSpPr>
        <p:spPr>
          <a:xfrm>
            <a:off x="957650" y="1822625"/>
            <a:ext cx="10311900" cy="4509900"/>
          </a:xfrm>
          <a:prstGeom prst="rect">
            <a:avLst/>
          </a:prstGeom>
          <a:noFill/>
          <a:ln w="9525" cap="flat" cmpd="sng">
            <a:solidFill>
              <a:srgbClr val="0B5394"/>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1.- Las presentaciones </a:t>
            </a:r>
            <a:r>
              <a:rPr lang="en-US" sz="1200" b="0" i="0" u="none" strike="noStrike" cap="none" dirty="0" err="1">
                <a:solidFill>
                  <a:srgbClr val="595959"/>
                </a:solidFill>
                <a:latin typeface="Arial"/>
                <a:ea typeface="Arial"/>
                <a:cs typeface="Arial"/>
                <a:sym typeface="Arial"/>
              </a:rPr>
              <a:t>deben</a:t>
            </a:r>
            <a:r>
              <a:rPr lang="en-US" sz="1200" b="0" i="0" u="none" strike="noStrike" cap="none" dirty="0">
                <a:solidFill>
                  <a:srgbClr val="595959"/>
                </a:solidFill>
                <a:latin typeface="Arial"/>
                <a:ea typeface="Arial"/>
                <a:cs typeface="Arial"/>
                <a:sym typeface="Arial"/>
              </a:rPr>
              <a:t> ser </a:t>
            </a:r>
            <a:r>
              <a:rPr lang="en-US" sz="1200" b="0" i="0" u="none" strike="noStrike" cap="none" dirty="0" err="1">
                <a:solidFill>
                  <a:srgbClr val="595959"/>
                </a:solidFill>
                <a:latin typeface="Arial"/>
                <a:ea typeface="Arial"/>
                <a:cs typeface="Arial"/>
                <a:sym typeface="Arial"/>
              </a:rPr>
              <a:t>subidas</a:t>
            </a:r>
            <a:r>
              <a:rPr lang="en-US" sz="1200" b="0" i="0" u="none" strike="noStrike" cap="none" dirty="0">
                <a:solidFill>
                  <a:srgbClr val="595959"/>
                </a:solidFill>
                <a:latin typeface="Arial"/>
                <a:ea typeface="Arial"/>
                <a:cs typeface="Arial"/>
                <a:sym typeface="Arial"/>
              </a:rPr>
              <a:t> con </a:t>
            </a:r>
            <a:r>
              <a:rPr lang="en-US" sz="1200" b="0" i="0" u="none" strike="noStrike" cap="none" dirty="0" err="1">
                <a:solidFill>
                  <a:srgbClr val="595959"/>
                </a:solidFill>
                <a:latin typeface="Arial"/>
                <a:ea typeface="Arial"/>
                <a:cs typeface="Arial"/>
                <a:sym typeface="Arial"/>
              </a:rPr>
              <a:t>anticipación</a:t>
            </a:r>
            <a:r>
              <a:rPr lang="en-US" sz="1200" b="0" i="0" u="none" strike="noStrike" cap="none" dirty="0">
                <a:solidFill>
                  <a:srgbClr val="595959"/>
                </a:solidFill>
                <a:latin typeface="Arial"/>
                <a:ea typeface="Arial"/>
                <a:cs typeface="Arial"/>
                <a:sym typeface="Arial"/>
              </a:rPr>
              <a:t> al </a:t>
            </a:r>
            <a:r>
              <a:rPr lang="en-US" sz="1200" b="0" i="0" u="none" strike="noStrike" cap="none" dirty="0" err="1">
                <a:solidFill>
                  <a:srgbClr val="595959"/>
                </a:solidFill>
                <a:latin typeface="Arial"/>
                <a:ea typeface="Arial"/>
                <a:cs typeface="Arial"/>
                <a:sym typeface="Arial"/>
              </a:rPr>
              <a:t>siguiente</a:t>
            </a:r>
            <a:r>
              <a:rPr lang="en-US" sz="1200" b="0" i="0" u="none" strike="noStrike" cap="none" dirty="0">
                <a:solidFill>
                  <a:srgbClr val="595959"/>
                </a:solidFill>
                <a:latin typeface="Arial"/>
                <a:ea typeface="Arial"/>
                <a:cs typeface="Arial"/>
                <a:sym typeface="Arial"/>
              </a:rPr>
              <a:t> link: </a:t>
            </a:r>
            <a:r>
              <a:rPr lang="en-US" sz="1200" b="0" i="0" u="none" strike="noStrike" cap="none" dirty="0">
                <a:solidFill>
                  <a:srgbClr val="595959"/>
                </a:solidFill>
                <a:latin typeface="Arial"/>
                <a:ea typeface="Arial"/>
                <a:cs typeface="Arial"/>
                <a:sym typeface="Arial"/>
                <a:hlinkClick r:id="rId3"/>
              </a:rPr>
              <a:t>https://ppturologia.virtualrla.com</a:t>
            </a:r>
            <a:endParaRPr sz="1400" b="0" i="0" u="none" strike="noStrike" cap="none" dirty="0">
              <a:solidFill>
                <a:srgbClr val="1155CC"/>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br>
              <a:rPr lang="en-US" sz="1200" b="0" i="0" u="none" strike="noStrike" cap="none" dirty="0">
                <a:solidFill>
                  <a:srgbClr val="595959"/>
                </a:solidFill>
                <a:latin typeface="Arial"/>
                <a:ea typeface="Arial"/>
                <a:cs typeface="Arial"/>
                <a:sym typeface="Arial"/>
              </a:rPr>
            </a:br>
            <a:r>
              <a:rPr lang="en-US" sz="1200" b="0" i="0" u="none" strike="noStrike" cap="none" dirty="0">
                <a:solidFill>
                  <a:srgbClr val="595959"/>
                </a:solidFill>
                <a:latin typeface="Arial"/>
                <a:ea typeface="Arial"/>
                <a:cs typeface="Arial"/>
                <a:sym typeface="Arial"/>
              </a:rPr>
              <a:t>El </a:t>
            </a:r>
            <a:r>
              <a:rPr lang="en-US" sz="1200" b="0" i="0" u="none" strike="noStrike" cap="none" dirty="0" err="1">
                <a:solidFill>
                  <a:srgbClr val="595959"/>
                </a:solidFill>
                <a:latin typeface="Arial"/>
                <a:ea typeface="Arial"/>
                <a:cs typeface="Arial"/>
                <a:sym typeface="Arial"/>
              </a:rPr>
              <a:t>plazo</a:t>
            </a:r>
            <a:r>
              <a:rPr lang="en-US" sz="1200" b="0" i="0" u="none" strike="noStrike" cap="none" dirty="0">
                <a:solidFill>
                  <a:srgbClr val="595959"/>
                </a:solidFill>
                <a:latin typeface="Arial"/>
                <a:ea typeface="Arial"/>
                <a:cs typeface="Arial"/>
                <a:sym typeface="Arial"/>
              </a:rPr>
              <a:t> para </a:t>
            </a:r>
            <a:r>
              <a:rPr lang="en-US" sz="1200" b="0" i="0" u="none" strike="noStrike" cap="none" dirty="0" err="1">
                <a:solidFill>
                  <a:srgbClr val="595959"/>
                </a:solidFill>
                <a:latin typeface="Arial"/>
                <a:ea typeface="Arial"/>
                <a:cs typeface="Arial"/>
                <a:sym typeface="Arial"/>
              </a:rPr>
              <a:t>subirlas</a:t>
            </a:r>
            <a:r>
              <a:rPr lang="en-US" sz="1200" b="0" i="0" u="none" strike="noStrike" cap="none" dirty="0">
                <a:solidFill>
                  <a:srgbClr val="595959"/>
                </a:solidFill>
                <a:latin typeface="Arial"/>
                <a:ea typeface="Arial"/>
                <a:cs typeface="Arial"/>
                <a:sym typeface="Arial"/>
              </a:rPr>
              <a:t> es hasta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Miercoles</a:t>
            </a:r>
            <a:r>
              <a:rPr lang="en-US" sz="1200" b="0" i="0" u="none" strike="noStrike" cap="none" dirty="0">
                <a:solidFill>
                  <a:srgbClr val="595959"/>
                </a:solidFill>
                <a:latin typeface="Arial"/>
                <a:ea typeface="Arial"/>
                <a:cs typeface="Arial"/>
                <a:sym typeface="Arial"/>
              </a:rPr>
              <a:t> 08 de Abril. </a:t>
            </a:r>
            <a:r>
              <a:rPr lang="en-US" sz="1200" b="0" i="0" u="none" strike="noStrike" cap="none" dirty="0" err="1">
                <a:solidFill>
                  <a:srgbClr val="595959"/>
                </a:solidFill>
                <a:latin typeface="Arial"/>
                <a:ea typeface="Arial"/>
                <a:cs typeface="Arial"/>
                <a:sym typeface="Arial"/>
              </a:rPr>
              <a:t>Después</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esta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fecha</a:t>
            </a:r>
            <a:r>
              <a:rPr lang="en-US" sz="1200" b="0" i="0" u="none" strike="noStrike" cap="none" dirty="0">
                <a:solidFill>
                  <a:srgbClr val="595959"/>
                </a:solidFill>
                <a:latin typeface="Arial"/>
                <a:ea typeface="Arial"/>
                <a:cs typeface="Arial"/>
                <a:sym typeface="Arial"/>
              </a:rPr>
              <a:t> las presentaciones </a:t>
            </a:r>
            <a:r>
              <a:rPr lang="en-US" sz="1200" b="0" i="0" u="none" strike="noStrike" cap="none" dirty="0" err="1">
                <a:solidFill>
                  <a:srgbClr val="595959"/>
                </a:solidFill>
                <a:latin typeface="Arial"/>
                <a:ea typeface="Arial"/>
                <a:cs typeface="Arial"/>
                <a:sym typeface="Arial"/>
              </a:rPr>
              <a:t>deberán</a:t>
            </a:r>
            <a:r>
              <a:rPr lang="en-US" sz="1200" b="0" i="0" u="none" strike="noStrike" cap="none" dirty="0">
                <a:solidFill>
                  <a:srgbClr val="595959"/>
                </a:solidFill>
                <a:latin typeface="Arial"/>
                <a:ea typeface="Arial"/>
                <a:cs typeface="Arial"/>
                <a:sym typeface="Arial"/>
              </a:rPr>
              <a:t> ser </a:t>
            </a:r>
            <a:r>
              <a:rPr lang="en-US" sz="1200" b="0" i="0" u="none" strike="noStrike" cap="none" dirty="0" err="1">
                <a:solidFill>
                  <a:srgbClr val="595959"/>
                </a:solidFill>
                <a:latin typeface="Arial"/>
                <a:ea typeface="Arial"/>
                <a:cs typeface="Arial"/>
                <a:sym typeface="Arial"/>
              </a:rPr>
              <a:t>entregadas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la sala de preview al </a:t>
            </a:r>
            <a:r>
              <a:rPr lang="en-US" sz="1200" b="0" i="0" u="none" strike="noStrike" cap="none" dirty="0" err="1">
                <a:solidFill>
                  <a:srgbClr val="595959"/>
                </a:solidFill>
                <a:latin typeface="Arial"/>
                <a:ea typeface="Arial"/>
                <a:cs typeface="Arial"/>
                <a:sym typeface="Arial"/>
              </a:rPr>
              <a:t>menos</a:t>
            </a:r>
            <a:r>
              <a:rPr lang="en-US" sz="1200" b="0" i="0" u="none" strike="noStrike" cap="none" dirty="0">
                <a:solidFill>
                  <a:srgbClr val="595959"/>
                </a:solidFill>
                <a:latin typeface="Arial"/>
                <a:ea typeface="Arial"/>
                <a:cs typeface="Arial"/>
                <a:sym typeface="Arial"/>
              </a:rPr>
              <a:t> dos horas antes de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2.- Por favor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template </a:t>
            </a:r>
            <a:r>
              <a:rPr lang="en-US" sz="1200" b="0" i="0" u="none" strike="noStrike" cap="none" dirty="0" err="1">
                <a:solidFill>
                  <a:srgbClr val="595959"/>
                </a:solidFill>
                <a:latin typeface="Arial"/>
                <a:ea typeface="Arial"/>
                <a:cs typeface="Arial"/>
                <a:sym typeface="Arial"/>
              </a:rPr>
              <a:t>enviado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Comité</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Organizador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formato</a:t>
            </a:r>
            <a:r>
              <a:rPr lang="en-US" sz="1200" b="0" i="0" u="none" strike="noStrike" cap="none" dirty="0">
                <a:solidFill>
                  <a:srgbClr val="595959"/>
                </a:solidFill>
                <a:latin typeface="Arial"/>
                <a:ea typeface="Arial"/>
                <a:cs typeface="Arial"/>
                <a:sym typeface="Arial"/>
              </a:rPr>
              <a:t> 16:9.</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3.-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tipografía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párrafos</a:t>
            </a:r>
            <a:r>
              <a:rPr lang="en-US" sz="1200" b="0" i="0" u="none" strike="noStrike" cap="none" dirty="0">
                <a:solidFill>
                  <a:srgbClr val="595959"/>
                </a:solidFill>
                <a:latin typeface="Arial"/>
                <a:ea typeface="Arial"/>
                <a:cs typeface="Arial"/>
                <a:sym typeface="Arial"/>
              </a:rPr>
              <a:t> y </a:t>
            </a:r>
            <a:r>
              <a:rPr lang="en-US" sz="1200" b="0" i="0" u="none" strike="noStrike" cap="none" dirty="0" err="1">
                <a:solidFill>
                  <a:srgbClr val="595959"/>
                </a:solidFill>
                <a:latin typeface="Arial"/>
                <a:ea typeface="Arial"/>
                <a:cs typeface="Arial"/>
                <a:sym typeface="Arial"/>
              </a:rPr>
              <a:t>textos</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sean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claras</a:t>
            </a:r>
            <a:r>
              <a:rPr lang="en-US" sz="1200" b="0" i="0" u="none" strike="noStrike" cap="none" dirty="0">
                <a:solidFill>
                  <a:srgbClr val="595959"/>
                </a:solidFill>
                <a:latin typeface="Arial"/>
                <a:ea typeface="Arial"/>
                <a:cs typeface="Arial"/>
                <a:sym typeface="Arial"/>
              </a:rPr>
              <a:t> y </a:t>
            </a:r>
            <a:r>
              <a:rPr lang="en-US" sz="1200" b="0" i="0" u="none" strike="noStrike" cap="none" dirty="0" err="1">
                <a:solidFill>
                  <a:srgbClr val="595959"/>
                </a:solidFill>
                <a:latin typeface="Arial"/>
                <a:ea typeface="Arial"/>
                <a:cs typeface="Arial"/>
                <a:sym typeface="Arial"/>
              </a:rPr>
              <a:t>legibles</a:t>
            </a:r>
            <a:r>
              <a:rPr lang="en-US" sz="1200" b="0" i="0" u="none" strike="noStrike" cap="none" dirty="0">
                <a:solidFill>
                  <a:srgbClr val="595959"/>
                </a:solidFill>
                <a:latin typeface="Arial"/>
                <a:ea typeface="Arial"/>
                <a:cs typeface="Arial"/>
                <a:sym typeface="Arial"/>
              </a:rPr>
              <a:t>. Como </a:t>
            </a:r>
            <a:r>
              <a:rPr lang="en-US" sz="1200" b="0" i="0" u="none" strike="noStrike" cap="none" dirty="0" err="1">
                <a:solidFill>
                  <a:srgbClr val="595959"/>
                </a:solidFill>
                <a:latin typeface="Arial"/>
                <a:ea typeface="Arial"/>
                <a:cs typeface="Arial"/>
                <a:sym typeface="Arial"/>
              </a:rPr>
              <a:t>recomendación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pocos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colores</a:t>
            </a:r>
            <a:r>
              <a:rPr lang="en-US" sz="1200" b="0" i="0" u="none" strike="noStrike" cap="none" dirty="0">
                <a:solidFill>
                  <a:srgbClr val="595959"/>
                </a:solidFill>
                <a:latin typeface="Arial"/>
                <a:ea typeface="Arial"/>
                <a:cs typeface="Arial"/>
                <a:sym typeface="Arial"/>
              </a:rPr>
              <a:t> y </a:t>
            </a:r>
            <a:r>
              <a:rPr lang="en-US" sz="1200" b="0" i="0" u="none" strike="noStrike" cap="none" dirty="0" err="1">
                <a:solidFill>
                  <a:srgbClr val="595959"/>
                </a:solidFill>
                <a:latin typeface="Arial"/>
                <a:ea typeface="Arial"/>
                <a:cs typeface="Arial"/>
                <a:sym typeface="Arial"/>
              </a:rPr>
              <a:t>animaciones</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4.- Si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cuenta</a:t>
            </a:r>
            <a:r>
              <a:rPr lang="en-US" sz="1200" b="0" i="0" u="none" strike="noStrike" cap="none" dirty="0">
                <a:solidFill>
                  <a:srgbClr val="595959"/>
                </a:solidFill>
                <a:latin typeface="Arial"/>
                <a:ea typeface="Arial"/>
                <a:cs typeface="Arial"/>
                <a:sym typeface="Arial"/>
              </a:rPr>
              <a:t> con videos,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favor </a:t>
            </a:r>
            <a:r>
              <a:rPr lang="en-US" sz="1200" b="0" i="0" u="none" strike="noStrike" cap="none" dirty="0" err="1">
                <a:solidFill>
                  <a:srgbClr val="595959"/>
                </a:solidFill>
                <a:latin typeface="Arial"/>
                <a:ea typeface="Arial"/>
                <a:cs typeface="Arial"/>
                <a:sym typeface="Arial"/>
              </a:rPr>
              <a:t>recuerde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incrustar</a:t>
            </a:r>
            <a:r>
              <a:rPr lang="en-US" sz="1200" b="0" i="0" u="none" strike="noStrike" cap="none" dirty="0">
                <a:solidFill>
                  <a:srgbClr val="595959"/>
                </a:solidFill>
                <a:latin typeface="Arial"/>
                <a:ea typeface="Arial"/>
                <a:cs typeface="Arial"/>
                <a:sym typeface="Arial"/>
              </a:rPr>
              <a:t> video". Los videos </a:t>
            </a:r>
            <a:r>
              <a:rPr lang="en-US" sz="1200" b="0" i="0" u="none" strike="noStrike" cap="none" dirty="0" err="1">
                <a:solidFill>
                  <a:srgbClr val="595959"/>
                </a:solidFill>
                <a:latin typeface="Arial"/>
                <a:ea typeface="Arial"/>
                <a:cs typeface="Arial"/>
                <a:sym typeface="Arial"/>
              </a:rPr>
              <a:t>deben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ir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formato</a:t>
            </a:r>
            <a:r>
              <a:rPr lang="en-US" sz="1200" b="0" i="0" u="none" strike="noStrike" cap="none" dirty="0">
                <a:solidFill>
                  <a:srgbClr val="595959"/>
                </a:solidFill>
                <a:latin typeface="Arial"/>
                <a:ea typeface="Arial"/>
                <a:cs typeface="Arial"/>
                <a:sym typeface="Arial"/>
              </a:rPr>
              <a:t> MP4.</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5.- Por favor no </a:t>
            </a:r>
            <a:r>
              <a:rPr lang="en-US" sz="1200" b="0" i="0" u="none" strike="noStrike" cap="none" dirty="0" err="1">
                <a:solidFill>
                  <a:srgbClr val="595959"/>
                </a:solidFill>
                <a:latin typeface="Arial"/>
                <a:ea typeface="Arial"/>
                <a:cs typeface="Arial"/>
                <a:sym typeface="Arial"/>
              </a:rPr>
              <a:t>utilizar</a:t>
            </a:r>
            <a:r>
              <a:rPr lang="en-US" sz="1200" b="0" i="0" u="none" strike="noStrike" cap="none" dirty="0">
                <a:solidFill>
                  <a:srgbClr val="595959"/>
                </a:solidFill>
                <a:latin typeface="Arial"/>
                <a:ea typeface="Arial"/>
                <a:cs typeface="Arial"/>
                <a:sym typeface="Arial"/>
              </a:rPr>
              <a:t> KEYNOTE de Mac, </a:t>
            </a:r>
            <a:r>
              <a:rPr lang="en-US" sz="1200" b="0" i="0" u="none" strike="noStrike" cap="none" dirty="0" err="1">
                <a:solidFill>
                  <a:srgbClr val="595959"/>
                </a:solidFill>
                <a:latin typeface="Arial"/>
                <a:ea typeface="Arial"/>
                <a:cs typeface="Arial"/>
                <a:sym typeface="Arial"/>
              </a:rPr>
              <a:t>ya</a:t>
            </a:r>
            <a:r>
              <a:rPr lang="en-US" sz="1200" b="0" i="0" u="none" strike="noStrike" cap="none" dirty="0">
                <a:solidFill>
                  <a:srgbClr val="595959"/>
                </a:solidFill>
                <a:latin typeface="Arial"/>
                <a:ea typeface="Arial"/>
                <a:cs typeface="Arial"/>
                <a:sym typeface="Arial"/>
              </a:rPr>
              <a:t> que la mesa </a:t>
            </a:r>
            <a:r>
              <a:rPr lang="en-US" sz="1200" b="0" i="0" u="none" strike="noStrike" cap="none" dirty="0" err="1">
                <a:solidFill>
                  <a:srgbClr val="595959"/>
                </a:solidFill>
                <a:latin typeface="Arial"/>
                <a:ea typeface="Arial"/>
                <a:cs typeface="Arial"/>
                <a:sym typeface="Arial"/>
              </a:rPr>
              <a:t>técnica</a:t>
            </a:r>
            <a:r>
              <a:rPr lang="en-US" sz="1200" b="0" i="0" u="none" strike="noStrike" cap="none" dirty="0">
                <a:solidFill>
                  <a:srgbClr val="595959"/>
                </a:solidFill>
                <a:latin typeface="Arial"/>
                <a:ea typeface="Arial"/>
                <a:cs typeface="Arial"/>
                <a:sym typeface="Arial"/>
              </a:rPr>
              <a:t> no </a:t>
            </a:r>
            <a:r>
              <a:rPr lang="en-US" sz="1200" b="0" i="0" u="none" strike="noStrike" cap="none" dirty="0" err="1">
                <a:solidFill>
                  <a:srgbClr val="595959"/>
                </a:solidFill>
                <a:latin typeface="Arial"/>
                <a:ea typeface="Arial"/>
                <a:cs typeface="Arial"/>
                <a:sym typeface="Arial"/>
              </a:rPr>
              <a:t>cuenta</a:t>
            </a:r>
            <a:r>
              <a:rPr lang="en-US" sz="1200" b="0" i="0" u="none" strike="noStrike" cap="none" dirty="0">
                <a:solidFill>
                  <a:srgbClr val="595959"/>
                </a:solidFill>
                <a:latin typeface="Arial"/>
                <a:ea typeface="Arial"/>
                <a:cs typeface="Arial"/>
                <a:sym typeface="Arial"/>
              </a:rPr>
              <a:t> con </a:t>
            </a:r>
            <a:r>
              <a:rPr lang="en-US" sz="1200" b="0" i="0" u="none" strike="noStrike" cap="none" dirty="0" err="1">
                <a:solidFill>
                  <a:srgbClr val="595959"/>
                </a:solidFill>
                <a:latin typeface="Arial"/>
                <a:ea typeface="Arial"/>
                <a:cs typeface="Arial"/>
                <a:sym typeface="Arial"/>
              </a:rPr>
              <a:t>este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programa</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6.- Si </a:t>
            </a:r>
            <a:r>
              <a:rPr lang="en-US" sz="1200" b="0" i="0" u="none" strike="noStrike" cap="none" dirty="0" err="1">
                <a:solidFill>
                  <a:srgbClr val="595959"/>
                </a:solidFill>
                <a:latin typeface="Arial"/>
                <a:ea typeface="Arial"/>
                <a:cs typeface="Arial"/>
                <a:sym typeface="Arial"/>
              </a:rPr>
              <a:t>necesita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utilizar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conexión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dedicada</a:t>
            </a:r>
            <a:r>
              <a:rPr lang="en-US" sz="1200" b="0" i="0" u="none" strike="noStrike" cap="none" dirty="0">
                <a:solidFill>
                  <a:srgbClr val="595959"/>
                </a:solidFill>
                <a:latin typeface="Arial"/>
                <a:ea typeface="Arial"/>
                <a:cs typeface="Arial"/>
                <a:sym typeface="Arial"/>
              </a:rPr>
              <a:t> de internet para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favor </a:t>
            </a:r>
            <a:r>
              <a:rPr lang="en-US" sz="1200" b="0" i="0" u="none" strike="noStrike" cap="none" dirty="0" err="1">
                <a:solidFill>
                  <a:srgbClr val="595959"/>
                </a:solidFill>
                <a:latin typeface="Arial"/>
                <a:ea typeface="Arial"/>
                <a:cs typeface="Arial"/>
                <a:sym typeface="Arial"/>
              </a:rPr>
              <a:t>envíenos</a:t>
            </a:r>
            <a:r>
              <a:rPr lang="en-US" sz="1200" b="0" i="0" u="none" strike="noStrike" cap="none" dirty="0">
                <a:solidFill>
                  <a:srgbClr val="595959"/>
                </a:solidFill>
                <a:latin typeface="Arial"/>
                <a:ea typeface="Arial"/>
                <a:cs typeface="Arial"/>
                <a:sym typeface="Arial"/>
              </a:rPr>
              <a:t> links o path con </a:t>
            </a:r>
            <a:r>
              <a:rPr lang="en-US" sz="1200" b="0" i="0" u="none" strike="noStrike" cap="none" dirty="0" err="1">
                <a:solidFill>
                  <a:srgbClr val="595959"/>
                </a:solidFill>
                <a:latin typeface="Arial"/>
                <a:ea typeface="Arial"/>
                <a:cs typeface="Arial"/>
                <a:sym typeface="Arial"/>
              </a:rPr>
              <a:t>anterioridad</a:t>
            </a:r>
            <a:r>
              <a:rPr lang="en-US" sz="1200" b="0" i="0" u="none" strike="noStrike" cap="none" dirty="0">
                <a:solidFill>
                  <a:srgbClr val="595959"/>
                </a:solidFill>
                <a:latin typeface="Arial"/>
                <a:ea typeface="Arial"/>
                <a:cs typeface="Arial"/>
                <a:sym typeface="Arial"/>
              </a:rPr>
              <a:t> para </a:t>
            </a:r>
            <a:r>
              <a:rPr lang="en-US" sz="1200" b="0" i="0" u="none" strike="noStrike" cap="none" dirty="0" err="1">
                <a:solidFill>
                  <a:srgbClr val="595959"/>
                </a:solidFill>
                <a:latin typeface="Arial"/>
                <a:ea typeface="Arial"/>
                <a:cs typeface="Arial"/>
                <a:sym typeface="Arial"/>
              </a:rPr>
              <a:t>probar</a:t>
            </a:r>
            <a:r>
              <a:rPr lang="en-US" sz="1200" b="0" i="0" u="none" strike="noStrike" cap="none" dirty="0">
                <a:solidFill>
                  <a:srgbClr val="595959"/>
                </a:solidFill>
                <a:latin typeface="Arial"/>
                <a:ea typeface="Arial"/>
                <a:cs typeface="Arial"/>
                <a:sym typeface="Arial"/>
              </a:rPr>
              <a:t> la </a:t>
            </a:r>
            <a:r>
              <a:rPr lang="en-US" sz="1200" b="0" i="0" u="none" strike="noStrike" cap="none" dirty="0" err="1">
                <a:solidFill>
                  <a:srgbClr val="595959"/>
                </a:solidFill>
                <a:latin typeface="Arial"/>
                <a:ea typeface="Arial"/>
                <a:cs typeface="Arial"/>
                <a:sym typeface="Arial"/>
              </a:rPr>
              <a:t>conexión</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7.- Para </a:t>
            </a:r>
            <a:r>
              <a:rPr lang="en-US" sz="1200" b="0" i="0" u="none" strike="noStrike" cap="none" dirty="0" err="1">
                <a:solidFill>
                  <a:srgbClr val="595959"/>
                </a:solidFill>
                <a:latin typeface="Arial"/>
                <a:ea typeface="Arial"/>
                <a:cs typeface="Arial"/>
                <a:sym typeface="Arial"/>
              </a:rPr>
              <a:t>gráficos</a:t>
            </a:r>
            <a:r>
              <a:rPr lang="en-US" sz="1200" b="0" i="0" u="none" strike="noStrike" cap="none" dirty="0">
                <a:solidFill>
                  <a:srgbClr val="595959"/>
                </a:solidFill>
                <a:latin typeface="Arial"/>
                <a:ea typeface="Arial"/>
                <a:cs typeface="Arial"/>
                <a:sym typeface="Arial"/>
              </a:rPr>
              <a:t> con data le </a:t>
            </a:r>
            <a:r>
              <a:rPr lang="en-US" sz="1200" b="0" i="0" u="none" strike="noStrike" cap="none" dirty="0" err="1">
                <a:solidFill>
                  <a:srgbClr val="595959"/>
                </a:solidFill>
                <a:latin typeface="Arial"/>
                <a:ea typeface="Arial"/>
                <a:cs typeface="Arial"/>
                <a:sym typeface="Arial"/>
              </a:rPr>
              <a:t>sugerimos</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los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 </a:t>
            </a:r>
            <a:r>
              <a:rPr lang="en-US" sz="1200" b="0" i="0" u="none" strike="noStrike" cap="none" dirty="0" err="1">
                <a:solidFill>
                  <a:srgbClr val="595959"/>
                </a:solidFill>
                <a:latin typeface="Arial"/>
                <a:ea typeface="Arial"/>
                <a:cs typeface="Arial"/>
                <a:sym typeface="Arial"/>
              </a:rPr>
              <a:t>tamaño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completo</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página</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8.- Le </a:t>
            </a:r>
            <a:r>
              <a:rPr lang="en-US" sz="1200" b="0" i="0" u="none" strike="noStrike" cap="none" dirty="0" err="1">
                <a:solidFill>
                  <a:srgbClr val="595959"/>
                </a:solidFill>
                <a:latin typeface="Arial"/>
                <a:ea typeface="Arial"/>
                <a:cs typeface="Arial"/>
                <a:sym typeface="Arial"/>
              </a:rPr>
              <a:t>recordamos</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tiene</a:t>
            </a:r>
            <a:r>
              <a:rPr lang="en-US" sz="1200" b="0" i="0" u="none" strike="noStrike" cap="none" dirty="0">
                <a:solidFill>
                  <a:srgbClr val="595959"/>
                </a:solidFill>
                <a:latin typeface="Arial"/>
                <a:ea typeface="Arial"/>
                <a:cs typeface="Arial"/>
                <a:sym typeface="Arial"/>
              </a:rPr>
              <a:t> un </a:t>
            </a:r>
            <a:r>
              <a:rPr lang="en-US" sz="1200" b="0" i="0" u="none" strike="noStrike" cap="none" dirty="0" err="1">
                <a:solidFill>
                  <a:srgbClr val="595959"/>
                </a:solidFill>
                <a:latin typeface="Arial"/>
                <a:ea typeface="Arial"/>
                <a:cs typeface="Arial"/>
                <a:sym typeface="Arial"/>
              </a:rPr>
              <a:t>tiempo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específico</a:t>
            </a:r>
            <a:r>
              <a:rPr lang="en-US" sz="1200" b="0" i="0" u="none" strike="noStrike" cap="none" dirty="0">
                <a:solidFill>
                  <a:srgbClr val="595959"/>
                </a:solidFill>
                <a:latin typeface="Arial"/>
                <a:ea typeface="Arial"/>
                <a:cs typeface="Arial"/>
                <a:sym typeface="Arial"/>
              </a:rPr>
              <a:t>. Es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esta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razón</a:t>
            </a:r>
            <a:r>
              <a:rPr lang="en-US" sz="1200" b="0" i="0" u="none" strike="noStrike" cap="none" dirty="0">
                <a:solidFill>
                  <a:srgbClr val="595959"/>
                </a:solidFill>
                <a:latin typeface="Arial"/>
                <a:ea typeface="Arial"/>
                <a:cs typeface="Arial"/>
                <a:sym typeface="Arial"/>
              </a:rPr>
              <a:t> que le </a:t>
            </a:r>
            <a:r>
              <a:rPr lang="en-US" sz="1200" b="0" i="0" u="none" strike="noStrike" cap="none" dirty="0" err="1">
                <a:solidFill>
                  <a:srgbClr val="595959"/>
                </a:solidFill>
                <a:latin typeface="Arial"/>
                <a:ea typeface="Arial"/>
                <a:cs typeface="Arial"/>
                <a:sym typeface="Arial"/>
              </a:rPr>
              <a:t>sugerimos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contabilizar</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cada</a:t>
            </a:r>
            <a:r>
              <a:rPr lang="en-US" sz="1200" b="0" i="0" u="none" strike="noStrike" cap="none" dirty="0">
                <a:solidFill>
                  <a:srgbClr val="595959"/>
                </a:solidFill>
                <a:latin typeface="Arial"/>
                <a:ea typeface="Arial"/>
                <a:cs typeface="Arial"/>
                <a:sym typeface="Arial"/>
              </a:rPr>
              <a:t> slide es </a:t>
            </a:r>
            <a:r>
              <a:rPr lang="en-US" sz="1200" b="0" i="0" u="none" strike="noStrike" cap="none" dirty="0" err="1">
                <a:solidFill>
                  <a:srgbClr val="595959"/>
                </a:solidFill>
                <a:latin typeface="Arial"/>
                <a:ea typeface="Arial"/>
                <a:cs typeface="Arial"/>
                <a:sym typeface="Arial"/>
              </a:rPr>
              <a:t>presentada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aproximadamente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1 </a:t>
            </a:r>
            <a:r>
              <a:rPr lang="en-US" sz="1200" b="0" i="0" u="none" strike="noStrike" cap="none" dirty="0" err="1">
                <a:solidFill>
                  <a:srgbClr val="595959"/>
                </a:solidFill>
                <a:latin typeface="Arial"/>
                <a:ea typeface="Arial"/>
                <a:cs typeface="Arial"/>
                <a:sym typeface="Arial"/>
              </a:rPr>
              <a:t>minuto</a:t>
            </a:r>
            <a:r>
              <a:rPr lang="en-US" sz="1200" b="0" i="0" u="none" strike="noStrike" cap="none" dirty="0">
                <a:solidFill>
                  <a:srgbClr val="595959"/>
                </a:solidFill>
                <a:latin typeface="Arial"/>
                <a:ea typeface="Arial"/>
                <a:cs typeface="Arial"/>
                <a:sym typeface="Arial"/>
              </a:rPr>
              <a:t>. Si bien </a:t>
            </a:r>
            <a:r>
              <a:rPr lang="en-US" sz="1200" b="0" i="0" u="none" strike="noStrike" cap="none" dirty="0" err="1">
                <a:solidFill>
                  <a:srgbClr val="595959"/>
                </a:solidFill>
                <a:latin typeface="Arial"/>
                <a:ea typeface="Arial"/>
                <a:cs typeface="Arial"/>
                <a:sym typeface="Arial"/>
              </a:rPr>
              <a:t>depende</a:t>
            </a:r>
            <a:r>
              <a:rPr lang="en-US" sz="1200" b="0" i="0" u="none" strike="noStrike" cap="none" dirty="0">
                <a:solidFill>
                  <a:srgbClr val="595959"/>
                </a:solidFill>
                <a:latin typeface="Arial"/>
                <a:ea typeface="Arial"/>
                <a:cs typeface="Arial"/>
                <a:sym typeface="Arial"/>
              </a:rPr>
              <a:t> de la </a:t>
            </a:r>
            <a:r>
              <a:rPr lang="en-US" sz="1200" b="0" i="0" u="none" strike="noStrike" cap="none" dirty="0" err="1">
                <a:solidFill>
                  <a:srgbClr val="595959"/>
                </a:solidFill>
                <a:latin typeface="Arial"/>
                <a:ea typeface="Arial"/>
                <a:cs typeface="Arial"/>
                <a:sym typeface="Arial"/>
              </a:rPr>
              <a:t>cantidad</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información</a:t>
            </a:r>
            <a:r>
              <a:rPr lang="en-US" sz="1200" b="0" i="0" u="none" strike="noStrike" cap="none" dirty="0">
                <a:solidFill>
                  <a:srgbClr val="595959"/>
                </a:solidFill>
                <a:latin typeface="Arial"/>
                <a:ea typeface="Arial"/>
                <a:cs typeface="Arial"/>
                <a:sym typeface="Arial"/>
              </a:rPr>
              <a:t> le </a:t>
            </a:r>
            <a:r>
              <a:rPr lang="en-US" sz="1200" b="0" i="0" u="none" strike="noStrike" cap="none" dirty="0" err="1">
                <a:solidFill>
                  <a:srgbClr val="595959"/>
                </a:solidFill>
                <a:latin typeface="Arial"/>
                <a:ea typeface="Arial"/>
                <a:cs typeface="Arial"/>
                <a:sym typeface="Arial"/>
              </a:rPr>
              <a:t>recomendamos</a:t>
            </a:r>
            <a:r>
              <a:rPr lang="en-US" sz="1200" b="0" i="0" u="none" strike="noStrike" cap="none" dirty="0">
                <a:solidFill>
                  <a:srgbClr val="595959"/>
                </a:solidFill>
                <a:latin typeface="Arial"/>
                <a:ea typeface="Arial"/>
                <a:cs typeface="Arial"/>
                <a:sym typeface="Arial"/>
              </a:rPr>
              <a:t> no </a:t>
            </a:r>
            <a:r>
              <a:rPr lang="en-US" sz="1200" b="0" i="0" u="none" strike="noStrike" cap="none" dirty="0" err="1">
                <a:solidFill>
                  <a:srgbClr val="595959"/>
                </a:solidFill>
                <a:latin typeface="Arial"/>
                <a:ea typeface="Arial"/>
                <a:cs typeface="Arial"/>
                <a:sym typeface="Arial"/>
              </a:rPr>
              <a:t>pensar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menos</a:t>
            </a:r>
            <a:r>
              <a:rPr lang="en-US" sz="1200" b="0" i="0" u="none" strike="noStrike" cap="none" dirty="0">
                <a:solidFill>
                  <a:srgbClr val="595959"/>
                </a:solidFill>
                <a:latin typeface="Arial"/>
                <a:ea typeface="Arial"/>
                <a:cs typeface="Arial"/>
                <a:sym typeface="Arial"/>
              </a:rPr>
              <a:t> de 40"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cada</a:t>
            </a:r>
            <a:r>
              <a:rPr lang="en-US" sz="1200" b="0" i="0" u="none" strike="noStrike" cap="none" dirty="0">
                <a:solidFill>
                  <a:srgbClr val="595959"/>
                </a:solidFill>
                <a:latin typeface="Arial"/>
                <a:ea typeface="Arial"/>
                <a:cs typeface="Arial"/>
                <a:sym typeface="Arial"/>
              </a:rPr>
              <a:t> slide, para las </a:t>
            </a:r>
            <a:r>
              <a:rPr lang="en-US" sz="1200" b="0" i="0" u="none" strike="noStrike" cap="none" dirty="0" err="1">
                <a:solidFill>
                  <a:srgbClr val="595959"/>
                </a:solidFill>
                <a:latin typeface="Arial"/>
                <a:ea typeface="Arial"/>
                <a:cs typeface="Arial"/>
                <a:sym typeface="Arial"/>
              </a:rPr>
              <a:t>más</a:t>
            </a:r>
            <a:r>
              <a:rPr lang="en-US" sz="1200" b="0" i="0" u="none" strike="noStrike" cap="none" dirty="0">
                <a:solidFill>
                  <a:srgbClr val="595959"/>
                </a:solidFill>
                <a:latin typeface="Arial"/>
                <a:ea typeface="Arial"/>
                <a:cs typeface="Arial"/>
                <a:sym typeface="Arial"/>
              </a:rPr>
              <a:t> breves y 1 </a:t>
            </a:r>
            <a:r>
              <a:rPr lang="en-US" sz="1200" b="0" i="0" u="none" strike="noStrike" cap="none" dirty="0" err="1">
                <a:solidFill>
                  <a:srgbClr val="595959"/>
                </a:solidFill>
                <a:latin typeface="Arial"/>
                <a:ea typeface="Arial"/>
                <a:cs typeface="Arial"/>
                <a:sym typeface="Arial"/>
              </a:rPr>
              <a:t>minuto</a:t>
            </a:r>
            <a:r>
              <a:rPr lang="en-US" sz="1200" b="0" i="0" u="none" strike="noStrike" cap="none" dirty="0">
                <a:solidFill>
                  <a:srgbClr val="595959"/>
                </a:solidFill>
                <a:latin typeface="Arial"/>
                <a:ea typeface="Arial"/>
                <a:cs typeface="Arial"/>
                <a:sym typeface="Arial"/>
              </a:rPr>
              <a:t> para las </a:t>
            </a:r>
            <a:r>
              <a:rPr lang="en-US" sz="1200" b="0" i="0" u="none" strike="noStrike" cap="none" dirty="0" err="1">
                <a:solidFill>
                  <a:srgbClr val="595959"/>
                </a:solidFill>
                <a:latin typeface="Arial"/>
                <a:ea typeface="Arial"/>
                <a:cs typeface="Arial"/>
                <a:sym typeface="Arial"/>
              </a:rPr>
              <a:t>más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completas</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esta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manera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puede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tener</a:t>
            </a:r>
            <a:r>
              <a:rPr lang="en-US" sz="1200" b="0" i="0" u="none" strike="noStrike" cap="none" dirty="0">
                <a:solidFill>
                  <a:srgbClr val="595959"/>
                </a:solidFill>
                <a:latin typeface="Arial"/>
                <a:ea typeface="Arial"/>
                <a:cs typeface="Arial"/>
                <a:sym typeface="Arial"/>
              </a:rPr>
              <a:t> mayor control </a:t>
            </a:r>
            <a:r>
              <a:rPr lang="en-US" sz="1200" b="0" i="0" u="none" strike="noStrike" cap="none" dirty="0" err="1">
                <a:solidFill>
                  <a:srgbClr val="595959"/>
                </a:solidFill>
                <a:latin typeface="Arial"/>
                <a:ea typeface="Arial"/>
                <a:cs typeface="Arial"/>
                <a:sym typeface="Arial"/>
              </a:rPr>
              <a:t>respecto</a:t>
            </a:r>
            <a:r>
              <a:rPr lang="en-US" sz="1200" b="0" i="0" u="none" strike="noStrike" cap="none" dirty="0">
                <a:solidFill>
                  <a:srgbClr val="595959"/>
                </a:solidFill>
                <a:latin typeface="Arial"/>
                <a:ea typeface="Arial"/>
                <a:cs typeface="Arial"/>
                <a:sym typeface="Arial"/>
              </a:rPr>
              <a:t> de la </a:t>
            </a:r>
            <a:r>
              <a:rPr lang="en-US" sz="1200" b="0" i="0" u="none" strike="noStrike" cap="none" dirty="0" err="1">
                <a:solidFill>
                  <a:srgbClr val="595959"/>
                </a:solidFill>
                <a:latin typeface="Arial"/>
                <a:ea typeface="Arial"/>
                <a:cs typeface="Arial"/>
                <a:sym typeface="Arial"/>
              </a:rPr>
              <a:t>duración</a:t>
            </a:r>
            <a:r>
              <a:rPr lang="en-US" sz="1200" b="0" i="0" u="none" strike="noStrike" cap="none" dirty="0">
                <a:solidFill>
                  <a:srgbClr val="595959"/>
                </a:solidFill>
                <a:latin typeface="Arial"/>
                <a:ea typeface="Arial"/>
                <a:cs typeface="Arial"/>
                <a:sym typeface="Arial"/>
              </a:rPr>
              <a:t> total de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p:txBody>
      </p:sp>
      <p:sp>
        <p:nvSpPr>
          <p:cNvPr id="98" name="Google Shape;98;g2f4f2840a03_0_58"/>
          <p:cNvSpPr txBox="1"/>
          <p:nvPr/>
        </p:nvSpPr>
        <p:spPr>
          <a:xfrm>
            <a:off x="908775" y="1052950"/>
            <a:ext cx="5216100" cy="569400"/>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1200"/>
              </a:spcAft>
              <a:buClr>
                <a:srgbClr val="000000"/>
              </a:buClr>
              <a:buSzPts val="3800"/>
              <a:buFont typeface="Arial"/>
              <a:buNone/>
            </a:pPr>
            <a:r>
              <a:rPr lang="en-US" sz="2500" b="1" i="0" u="none" strike="noStrike" cap="none">
                <a:solidFill>
                  <a:srgbClr val="00344E"/>
                </a:solidFill>
                <a:latin typeface="Verdana"/>
                <a:ea typeface="Verdana"/>
                <a:cs typeface="Verdana"/>
                <a:sym typeface="Verdana"/>
              </a:rPr>
              <a:t>Sugerencias técnicas</a:t>
            </a:r>
            <a:endParaRPr sz="3166" b="1" i="0" u="none" strike="noStrike" cap="none">
              <a:solidFill>
                <a:srgbClr val="00344E"/>
              </a:solidFill>
              <a:latin typeface="Verdana"/>
              <a:ea typeface="Verdana"/>
              <a:cs typeface="Verdana"/>
              <a:sym typeface="Verdana"/>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520</Words>
  <Application>Microsoft Office PowerPoint</Application>
  <PresentationFormat>Panorámica</PresentationFormat>
  <Paragraphs>28</Paragraphs>
  <Slides>5</Slides>
  <Notes>5</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5</vt:i4>
      </vt:variant>
    </vt:vector>
  </HeadingPairs>
  <TitlesOfParts>
    <vt:vector size="11" baseType="lpstr">
      <vt:lpstr>Calibri</vt:lpstr>
      <vt:lpstr>Roboto Medium</vt:lpstr>
      <vt:lpstr>Arial</vt:lpstr>
      <vt:lpstr>Roboto</vt:lpstr>
      <vt:lpstr>Verdana</vt:lpstr>
      <vt:lpstr>Simple Light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Raul Marquez</dc:creator>
  <cp:lastModifiedBy>Hp Probook 440 G9 5CD3178SG7</cp:lastModifiedBy>
  <cp:revision>4</cp:revision>
  <dcterms:created xsi:type="dcterms:W3CDTF">2022-09-20T21:09:41Z</dcterms:created>
  <dcterms:modified xsi:type="dcterms:W3CDTF">2026-03-04T15:41:56Z</dcterms:modified>
</cp:coreProperties>
</file>